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1"/>
  </p:sldMasterIdLst>
  <p:sldIdLst>
    <p:sldId id="256" r:id="rId2"/>
    <p:sldId id="266" r:id="rId3"/>
    <p:sldId id="258" r:id="rId4"/>
    <p:sldId id="259" r:id="rId5"/>
    <p:sldId id="260" r:id="rId6"/>
    <p:sldId id="261" r:id="rId7"/>
    <p:sldId id="262" r:id="rId8"/>
    <p:sldId id="263" r:id="rId9"/>
    <p:sldId id="264" r:id="rId10"/>
    <p:sldId id="265" r:id="rId11"/>
    <p:sldId id="269" r:id="rId12"/>
    <p:sldId id="267" r:id="rId13"/>
    <p:sldId id="268" r:id="rId14"/>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590A7"/>
    <a:srgbClr val="FFFFFF"/>
    <a:srgbClr val="6E56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7" autoAdjust="0"/>
    <p:restoredTop sz="94660"/>
  </p:normalViewPr>
  <p:slideViewPr>
    <p:cSldViewPr snapToGrid="0" showGuides="1">
      <p:cViewPr varScale="1">
        <p:scale>
          <a:sx n="82" d="100"/>
          <a:sy n="82" d="100"/>
        </p:scale>
        <p:origin x="888" y="58"/>
      </p:cViewPr>
      <p:guideLst>
        <p:guide orient="horz" pos="2160"/>
        <p:guide pos="381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C6E625E-1C58-44E2-977E-8E36C16B548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FCCD1397-F22B-4B9C-A620-FBC42FD9750E}">
      <dgm:prSet phldrT="[Texto]" custT="1"/>
      <dgm:spPr/>
      <dgm:t>
        <a:bodyPr/>
        <a:lstStyle/>
        <a:p>
          <a:r>
            <a:rPr lang="es-ES_tradnl" sz="1200" dirty="0"/>
            <a:t>Dirección General</a:t>
          </a:r>
          <a:endParaRPr lang="es-MX" sz="1200" dirty="0"/>
        </a:p>
      </dgm:t>
    </dgm:pt>
    <dgm:pt modelId="{82713634-F148-4A5C-9D59-58C715D19E4E}" type="parTrans" cxnId="{9BEB3600-8C3F-4E4C-AB38-E892CA9F9DF7}">
      <dgm:prSet/>
      <dgm:spPr/>
      <dgm:t>
        <a:bodyPr/>
        <a:lstStyle/>
        <a:p>
          <a:endParaRPr lang="es-MX" sz="1200"/>
        </a:p>
      </dgm:t>
    </dgm:pt>
    <dgm:pt modelId="{22CEDBFF-8020-4D0F-BD23-29E93A2A6132}" type="sibTrans" cxnId="{9BEB3600-8C3F-4E4C-AB38-E892CA9F9DF7}">
      <dgm:prSet/>
      <dgm:spPr/>
      <dgm:t>
        <a:bodyPr/>
        <a:lstStyle/>
        <a:p>
          <a:endParaRPr lang="es-MX" sz="1200"/>
        </a:p>
      </dgm:t>
    </dgm:pt>
    <dgm:pt modelId="{F9B95BA6-44ED-4D43-8630-947DC5C99BE3}">
      <dgm:prSet custT="1"/>
      <dgm:spPr/>
      <dgm:t>
        <a:bodyPr/>
        <a:lstStyle/>
        <a:p>
          <a:r>
            <a:rPr lang="es-MX" sz="1000" dirty="0"/>
            <a:t>Dirección de Administración</a:t>
          </a:r>
        </a:p>
      </dgm:t>
    </dgm:pt>
    <dgm:pt modelId="{BFC45AFF-2E6D-45A6-BE77-E9344E5159A0}" type="parTrans" cxnId="{93B67432-D958-4FB0-90F4-9A4243D10342}">
      <dgm:prSet/>
      <dgm:spPr/>
      <dgm:t>
        <a:bodyPr/>
        <a:lstStyle/>
        <a:p>
          <a:endParaRPr lang="es-MX" sz="1200"/>
        </a:p>
      </dgm:t>
    </dgm:pt>
    <dgm:pt modelId="{89251EE8-684D-4FAA-B2CE-536C57D6F4AA}" type="sibTrans" cxnId="{93B67432-D958-4FB0-90F4-9A4243D10342}">
      <dgm:prSet/>
      <dgm:spPr/>
      <dgm:t>
        <a:bodyPr/>
        <a:lstStyle/>
        <a:p>
          <a:endParaRPr lang="es-MX" sz="1200"/>
        </a:p>
      </dgm:t>
    </dgm:pt>
    <dgm:pt modelId="{09F3E55D-C370-42E2-B4A5-F5D88A824F04}">
      <dgm:prSet custT="1"/>
      <dgm:spPr>
        <a:solidFill>
          <a:schemeClr val="accent5">
            <a:lumMod val="40000"/>
            <a:lumOff val="60000"/>
            <a:alpha val="90000"/>
          </a:schemeClr>
        </a:solidFill>
      </dgm:spPr>
      <dgm:t>
        <a:bodyPr/>
        <a:lstStyle/>
        <a:p>
          <a:r>
            <a:rPr lang="es-MX" sz="1000" dirty="0"/>
            <a:t>Dirección de Atención a Afiliados, Pensionados y Beneficiarios</a:t>
          </a:r>
        </a:p>
      </dgm:t>
    </dgm:pt>
    <dgm:pt modelId="{BBD329D9-833F-4497-B698-BF30EECCF26E}" type="parTrans" cxnId="{4259319B-F818-4D55-9919-20FF32EF6D1E}">
      <dgm:prSet/>
      <dgm:spPr/>
      <dgm:t>
        <a:bodyPr/>
        <a:lstStyle/>
        <a:p>
          <a:endParaRPr lang="es-MX" sz="1200"/>
        </a:p>
      </dgm:t>
    </dgm:pt>
    <dgm:pt modelId="{BFD9A944-286C-4330-8904-1E9756AF092E}" type="sibTrans" cxnId="{4259319B-F818-4D55-9919-20FF32EF6D1E}">
      <dgm:prSet/>
      <dgm:spPr/>
      <dgm:t>
        <a:bodyPr/>
        <a:lstStyle/>
        <a:p>
          <a:endParaRPr lang="es-MX" sz="1200"/>
        </a:p>
      </dgm:t>
    </dgm:pt>
    <dgm:pt modelId="{72E40AA2-8DED-4F96-B2F4-FDB31347D9F9}">
      <dgm:prSet custT="1"/>
      <dgm:spPr>
        <a:solidFill>
          <a:schemeClr val="accent5">
            <a:lumMod val="40000"/>
            <a:lumOff val="60000"/>
            <a:alpha val="90000"/>
          </a:schemeClr>
        </a:solidFill>
      </dgm:spPr>
      <dgm:t>
        <a:bodyPr/>
        <a:lstStyle/>
        <a:p>
          <a:r>
            <a:rPr lang="es-MX" sz="1000" dirty="0"/>
            <a:t>Dirección de Fideicomisos</a:t>
          </a:r>
        </a:p>
      </dgm:t>
    </dgm:pt>
    <dgm:pt modelId="{724A00B9-5C7B-4AD2-A9E7-46FD21346832}" type="parTrans" cxnId="{4AE84737-1163-44F9-A3E7-22DD1001E0C3}">
      <dgm:prSet/>
      <dgm:spPr/>
      <dgm:t>
        <a:bodyPr/>
        <a:lstStyle/>
        <a:p>
          <a:endParaRPr lang="es-MX" sz="1200"/>
        </a:p>
      </dgm:t>
    </dgm:pt>
    <dgm:pt modelId="{96597F92-2B58-4746-8C0A-C185F5DD2C59}" type="sibTrans" cxnId="{4AE84737-1163-44F9-A3E7-22DD1001E0C3}">
      <dgm:prSet/>
      <dgm:spPr/>
      <dgm:t>
        <a:bodyPr/>
        <a:lstStyle/>
        <a:p>
          <a:endParaRPr lang="es-MX" sz="1200"/>
        </a:p>
      </dgm:t>
    </dgm:pt>
    <dgm:pt modelId="{63AD8AF8-29C4-4E9D-B1D7-1AF9AE6E074F}">
      <dgm:prSet custT="1"/>
      <dgm:spPr/>
      <dgm:t>
        <a:bodyPr/>
        <a:lstStyle/>
        <a:p>
          <a:r>
            <a:rPr lang="es-MX" sz="1000" dirty="0"/>
            <a:t>Dirección de Finanzas</a:t>
          </a:r>
        </a:p>
      </dgm:t>
    </dgm:pt>
    <dgm:pt modelId="{F517683B-3BD6-4E3F-9273-9D2EAABB15FF}" type="parTrans" cxnId="{3AC01F06-9638-4DF7-91A8-6BA9D6979D09}">
      <dgm:prSet/>
      <dgm:spPr/>
      <dgm:t>
        <a:bodyPr/>
        <a:lstStyle/>
        <a:p>
          <a:endParaRPr lang="es-MX" sz="1200"/>
        </a:p>
      </dgm:t>
    </dgm:pt>
    <dgm:pt modelId="{573AED3A-8454-4A00-9EAB-455D8E95A9FC}" type="sibTrans" cxnId="{3AC01F06-9638-4DF7-91A8-6BA9D6979D09}">
      <dgm:prSet/>
      <dgm:spPr/>
      <dgm:t>
        <a:bodyPr/>
        <a:lstStyle/>
        <a:p>
          <a:endParaRPr lang="es-MX" sz="1200"/>
        </a:p>
      </dgm:t>
    </dgm:pt>
    <dgm:pt modelId="{BC63BFFF-827D-4A8F-9F3E-2C09AE4A09AB}">
      <dgm:prSet custT="1"/>
      <dgm:spPr>
        <a:solidFill>
          <a:schemeClr val="accent5">
            <a:lumMod val="40000"/>
            <a:lumOff val="60000"/>
            <a:alpha val="90000"/>
          </a:schemeClr>
        </a:solidFill>
      </dgm:spPr>
      <dgm:t>
        <a:bodyPr/>
        <a:lstStyle/>
        <a:p>
          <a:r>
            <a:rPr lang="es-MX" sz="1000" dirty="0"/>
            <a:t>Dirección de Informática</a:t>
          </a:r>
        </a:p>
      </dgm:t>
    </dgm:pt>
    <dgm:pt modelId="{0B65580C-957A-4C0E-9A77-5E2669F36070}" type="parTrans" cxnId="{7706A4EB-ACF4-438C-A933-2A3C896274AE}">
      <dgm:prSet/>
      <dgm:spPr/>
      <dgm:t>
        <a:bodyPr/>
        <a:lstStyle/>
        <a:p>
          <a:endParaRPr lang="es-MX" sz="1200"/>
        </a:p>
      </dgm:t>
    </dgm:pt>
    <dgm:pt modelId="{A515EF22-5CDD-4A26-A4E2-7EF50AE06DEF}" type="sibTrans" cxnId="{7706A4EB-ACF4-438C-A933-2A3C896274AE}">
      <dgm:prSet/>
      <dgm:spPr/>
      <dgm:t>
        <a:bodyPr/>
        <a:lstStyle/>
        <a:p>
          <a:endParaRPr lang="es-MX" sz="1200"/>
        </a:p>
      </dgm:t>
    </dgm:pt>
    <dgm:pt modelId="{5FE0CBB2-07E6-43E3-89D3-CB158B3018C5}">
      <dgm:prSet custT="1"/>
      <dgm:spPr>
        <a:solidFill>
          <a:schemeClr val="accent5">
            <a:lumMod val="40000"/>
            <a:lumOff val="60000"/>
            <a:alpha val="90000"/>
          </a:schemeClr>
        </a:solidFill>
      </dgm:spPr>
      <dgm:t>
        <a:bodyPr/>
        <a:lstStyle/>
        <a:p>
          <a:r>
            <a:rPr lang="es-MX" sz="1000" dirty="0"/>
            <a:t>Dirección de Gestión y Protección del Patrimonio Inmobiliario</a:t>
          </a:r>
        </a:p>
      </dgm:t>
    </dgm:pt>
    <dgm:pt modelId="{BB27A84C-550E-4F0E-B240-D015FC98597B}" type="parTrans" cxnId="{DD476D05-EACE-4E06-AD95-8976AC970ACA}">
      <dgm:prSet/>
      <dgm:spPr/>
      <dgm:t>
        <a:bodyPr/>
        <a:lstStyle/>
        <a:p>
          <a:endParaRPr lang="es-MX" sz="1200"/>
        </a:p>
      </dgm:t>
    </dgm:pt>
    <dgm:pt modelId="{37B97D64-DFC4-4F53-BE37-E347FAC69C32}" type="sibTrans" cxnId="{DD476D05-EACE-4E06-AD95-8976AC970ACA}">
      <dgm:prSet/>
      <dgm:spPr/>
      <dgm:t>
        <a:bodyPr/>
        <a:lstStyle/>
        <a:p>
          <a:endParaRPr lang="es-MX" sz="1200"/>
        </a:p>
      </dgm:t>
    </dgm:pt>
    <dgm:pt modelId="{5617B051-E3B4-42D1-90C2-A072335ECED0}">
      <dgm:prSet custT="1"/>
      <dgm:spPr/>
      <dgm:t>
        <a:bodyPr/>
        <a:lstStyle/>
        <a:p>
          <a:r>
            <a:rPr lang="es-MX" sz="1000" dirty="0"/>
            <a:t>Dirección de Servicios Médicos</a:t>
          </a:r>
        </a:p>
      </dgm:t>
    </dgm:pt>
    <dgm:pt modelId="{EA8AD0FC-E162-4078-A06C-CF8F323A56E2}" type="parTrans" cxnId="{8C7B0463-41F6-4413-A339-6F3C71CEB55E}">
      <dgm:prSet/>
      <dgm:spPr/>
      <dgm:t>
        <a:bodyPr/>
        <a:lstStyle/>
        <a:p>
          <a:endParaRPr lang="es-MX" sz="1200"/>
        </a:p>
      </dgm:t>
    </dgm:pt>
    <dgm:pt modelId="{9B4EE860-848E-403A-AE05-55093C0CC048}" type="sibTrans" cxnId="{8C7B0463-41F6-4413-A339-6F3C71CEB55E}">
      <dgm:prSet/>
      <dgm:spPr/>
      <dgm:t>
        <a:bodyPr/>
        <a:lstStyle/>
        <a:p>
          <a:endParaRPr lang="es-MX" sz="1200"/>
        </a:p>
      </dgm:t>
    </dgm:pt>
    <dgm:pt modelId="{1C635CC7-4268-4BED-B33F-B9E894D49BF4}">
      <dgm:prSet phldrT="[Texto]" custT="1"/>
      <dgm:spPr>
        <a:solidFill>
          <a:schemeClr val="accent5">
            <a:lumMod val="40000"/>
            <a:lumOff val="60000"/>
            <a:alpha val="90000"/>
          </a:schemeClr>
        </a:solidFill>
      </dgm:spPr>
      <dgm:t>
        <a:bodyPr/>
        <a:lstStyle/>
        <a:p>
          <a:r>
            <a:rPr lang="es-MX" sz="1000" dirty="0"/>
            <a:t>Abogado general</a:t>
          </a:r>
        </a:p>
      </dgm:t>
    </dgm:pt>
    <dgm:pt modelId="{B13F8747-772B-41B2-A579-E2E6A642A198}" type="parTrans" cxnId="{11DAFA9A-65BC-4DA2-B5ED-4B946FEB5357}">
      <dgm:prSet/>
      <dgm:spPr/>
      <dgm:t>
        <a:bodyPr/>
        <a:lstStyle/>
        <a:p>
          <a:endParaRPr lang="es-MX" sz="1200"/>
        </a:p>
      </dgm:t>
    </dgm:pt>
    <dgm:pt modelId="{A72440E5-4C2F-41CF-8FE3-B53EF2F62884}" type="sibTrans" cxnId="{11DAFA9A-65BC-4DA2-B5ED-4B946FEB5357}">
      <dgm:prSet/>
      <dgm:spPr/>
      <dgm:t>
        <a:bodyPr/>
        <a:lstStyle/>
        <a:p>
          <a:endParaRPr lang="es-MX" sz="1200"/>
        </a:p>
      </dgm:t>
    </dgm:pt>
    <dgm:pt modelId="{8BCA741E-E3CF-43DE-A64F-1E51E7B53334}">
      <dgm:prSet phldrT="[Texto]" custT="1"/>
      <dgm:spPr/>
      <dgm:t>
        <a:bodyPr/>
        <a:lstStyle/>
        <a:p>
          <a:r>
            <a:rPr lang="es-ES_tradnl" sz="1200" dirty="0"/>
            <a:t>Consejo Directivo</a:t>
          </a:r>
          <a:endParaRPr lang="es-MX" sz="1200" dirty="0"/>
        </a:p>
      </dgm:t>
    </dgm:pt>
    <dgm:pt modelId="{54E03F4B-C3AB-452A-9FF6-3BC8FE9030FE}" type="parTrans" cxnId="{7F7261F0-C4AA-49C5-8F5D-25E74F1BE97D}">
      <dgm:prSet/>
      <dgm:spPr/>
      <dgm:t>
        <a:bodyPr/>
        <a:lstStyle/>
        <a:p>
          <a:endParaRPr lang="es-MX" sz="1200"/>
        </a:p>
      </dgm:t>
    </dgm:pt>
    <dgm:pt modelId="{E4D5EA0A-CD44-4C47-8FA8-C291B9864B42}" type="sibTrans" cxnId="{7F7261F0-C4AA-49C5-8F5D-25E74F1BE97D}">
      <dgm:prSet/>
      <dgm:spPr/>
      <dgm:t>
        <a:bodyPr/>
        <a:lstStyle/>
        <a:p>
          <a:endParaRPr lang="es-MX" sz="1200"/>
        </a:p>
      </dgm:t>
    </dgm:pt>
    <dgm:pt modelId="{7D6E9DA6-C424-4287-8D38-30927A96C95F}" type="pres">
      <dgm:prSet presAssocID="{6C6E625E-1C58-44E2-977E-8E36C16B548F}" presName="hierChild1" presStyleCnt="0">
        <dgm:presLayoutVars>
          <dgm:chPref val="1"/>
          <dgm:dir/>
          <dgm:animOne val="branch"/>
          <dgm:animLvl val="lvl"/>
          <dgm:resizeHandles/>
        </dgm:presLayoutVars>
      </dgm:prSet>
      <dgm:spPr/>
    </dgm:pt>
    <dgm:pt modelId="{FA8F730A-D35E-4EC0-9203-5714B694A747}" type="pres">
      <dgm:prSet presAssocID="{8BCA741E-E3CF-43DE-A64F-1E51E7B53334}" presName="hierRoot1" presStyleCnt="0"/>
      <dgm:spPr/>
    </dgm:pt>
    <dgm:pt modelId="{C410DADE-3097-488F-9B53-EAA8D7D5C824}" type="pres">
      <dgm:prSet presAssocID="{8BCA741E-E3CF-43DE-A64F-1E51E7B53334}" presName="composite" presStyleCnt="0"/>
      <dgm:spPr/>
    </dgm:pt>
    <dgm:pt modelId="{635EBF79-9450-40C5-892F-E426326A55C1}" type="pres">
      <dgm:prSet presAssocID="{8BCA741E-E3CF-43DE-A64F-1E51E7B53334}" presName="background" presStyleLbl="node0" presStyleIdx="0" presStyleCnt="1"/>
      <dgm:spPr/>
    </dgm:pt>
    <dgm:pt modelId="{FE4ABC71-D000-43D2-80BC-B1F2D62BDC8B}" type="pres">
      <dgm:prSet presAssocID="{8BCA741E-E3CF-43DE-A64F-1E51E7B53334}" presName="text" presStyleLbl="fgAcc0" presStyleIdx="0" presStyleCnt="1">
        <dgm:presLayoutVars>
          <dgm:chPref val="3"/>
        </dgm:presLayoutVars>
      </dgm:prSet>
      <dgm:spPr/>
    </dgm:pt>
    <dgm:pt modelId="{E56BA50A-1BE2-4C37-9BD6-B6184EF9E0B3}" type="pres">
      <dgm:prSet presAssocID="{8BCA741E-E3CF-43DE-A64F-1E51E7B53334}" presName="hierChild2" presStyleCnt="0"/>
      <dgm:spPr/>
    </dgm:pt>
    <dgm:pt modelId="{AAE5965B-161D-4F03-BCA9-D2FB9792D966}" type="pres">
      <dgm:prSet presAssocID="{82713634-F148-4A5C-9D59-58C715D19E4E}" presName="Name10" presStyleLbl="parChTrans1D2" presStyleIdx="0" presStyleCnt="1"/>
      <dgm:spPr/>
    </dgm:pt>
    <dgm:pt modelId="{0C700073-0C6B-4AEE-8596-A83EEE3F7849}" type="pres">
      <dgm:prSet presAssocID="{FCCD1397-F22B-4B9C-A620-FBC42FD9750E}" presName="hierRoot2" presStyleCnt="0"/>
      <dgm:spPr/>
    </dgm:pt>
    <dgm:pt modelId="{B77D9781-46C6-4FE0-BF01-C80BCDFB40D4}" type="pres">
      <dgm:prSet presAssocID="{FCCD1397-F22B-4B9C-A620-FBC42FD9750E}" presName="composite2" presStyleCnt="0"/>
      <dgm:spPr/>
    </dgm:pt>
    <dgm:pt modelId="{92A6DE86-24BE-42D3-817A-DF2349D2E9F3}" type="pres">
      <dgm:prSet presAssocID="{FCCD1397-F22B-4B9C-A620-FBC42FD9750E}" presName="background2" presStyleLbl="node2" presStyleIdx="0" presStyleCnt="1"/>
      <dgm:spPr/>
    </dgm:pt>
    <dgm:pt modelId="{0D21BA06-B2C9-43D8-81CC-415523D7E737}" type="pres">
      <dgm:prSet presAssocID="{FCCD1397-F22B-4B9C-A620-FBC42FD9750E}" presName="text2" presStyleLbl="fgAcc2" presStyleIdx="0" presStyleCnt="1">
        <dgm:presLayoutVars>
          <dgm:chPref val="3"/>
        </dgm:presLayoutVars>
      </dgm:prSet>
      <dgm:spPr/>
    </dgm:pt>
    <dgm:pt modelId="{C1C7CE39-1971-4A23-B847-1449103C212D}" type="pres">
      <dgm:prSet presAssocID="{FCCD1397-F22B-4B9C-A620-FBC42FD9750E}" presName="hierChild3" presStyleCnt="0"/>
      <dgm:spPr/>
    </dgm:pt>
    <dgm:pt modelId="{D6A3CB7F-672D-40B4-B803-8ECAE4B952C6}" type="pres">
      <dgm:prSet presAssocID="{B13F8747-772B-41B2-A579-E2E6A642A198}" presName="Name17" presStyleLbl="parChTrans1D3" presStyleIdx="0" presStyleCnt="8"/>
      <dgm:spPr/>
    </dgm:pt>
    <dgm:pt modelId="{2577C62C-FDCC-44B1-8CE7-5BE7C89CF903}" type="pres">
      <dgm:prSet presAssocID="{1C635CC7-4268-4BED-B33F-B9E894D49BF4}" presName="hierRoot3" presStyleCnt="0"/>
      <dgm:spPr/>
    </dgm:pt>
    <dgm:pt modelId="{BED53EF0-6B9D-4CA8-A157-C8E3AF4979A0}" type="pres">
      <dgm:prSet presAssocID="{1C635CC7-4268-4BED-B33F-B9E894D49BF4}" presName="composite3" presStyleCnt="0"/>
      <dgm:spPr/>
    </dgm:pt>
    <dgm:pt modelId="{B2318589-B1E9-43CC-BC95-7D4E9C63877E}" type="pres">
      <dgm:prSet presAssocID="{1C635CC7-4268-4BED-B33F-B9E894D49BF4}" presName="background3" presStyleLbl="node3" presStyleIdx="0" presStyleCnt="8"/>
      <dgm:spPr/>
    </dgm:pt>
    <dgm:pt modelId="{35C77F47-4103-42BF-8879-8D00160CA23A}" type="pres">
      <dgm:prSet presAssocID="{1C635CC7-4268-4BED-B33F-B9E894D49BF4}" presName="text3" presStyleLbl="fgAcc3" presStyleIdx="0" presStyleCnt="8">
        <dgm:presLayoutVars>
          <dgm:chPref val="3"/>
        </dgm:presLayoutVars>
      </dgm:prSet>
      <dgm:spPr/>
    </dgm:pt>
    <dgm:pt modelId="{1A936369-AF8C-4A19-9652-B71783B6B49F}" type="pres">
      <dgm:prSet presAssocID="{1C635CC7-4268-4BED-B33F-B9E894D49BF4}" presName="hierChild4" presStyleCnt="0"/>
      <dgm:spPr/>
    </dgm:pt>
    <dgm:pt modelId="{66A640B1-336C-4D14-B459-D5D923218612}" type="pres">
      <dgm:prSet presAssocID="{BFC45AFF-2E6D-45A6-BE77-E9344E5159A0}" presName="Name17" presStyleLbl="parChTrans1D3" presStyleIdx="1" presStyleCnt="8"/>
      <dgm:spPr/>
    </dgm:pt>
    <dgm:pt modelId="{C461F051-2D8C-4EB0-9E00-35FA07108491}" type="pres">
      <dgm:prSet presAssocID="{F9B95BA6-44ED-4D43-8630-947DC5C99BE3}" presName="hierRoot3" presStyleCnt="0"/>
      <dgm:spPr/>
    </dgm:pt>
    <dgm:pt modelId="{2303133A-1E97-44FF-9620-7AE0DCE02F12}" type="pres">
      <dgm:prSet presAssocID="{F9B95BA6-44ED-4D43-8630-947DC5C99BE3}" presName="composite3" presStyleCnt="0"/>
      <dgm:spPr/>
    </dgm:pt>
    <dgm:pt modelId="{BC711763-DDFE-4D4F-89C0-6D7E79D7EABD}" type="pres">
      <dgm:prSet presAssocID="{F9B95BA6-44ED-4D43-8630-947DC5C99BE3}" presName="background3" presStyleLbl="node3" presStyleIdx="1" presStyleCnt="8"/>
      <dgm:spPr/>
    </dgm:pt>
    <dgm:pt modelId="{46E85C96-1AD4-4ACE-8162-91B4BFE72AC8}" type="pres">
      <dgm:prSet presAssocID="{F9B95BA6-44ED-4D43-8630-947DC5C99BE3}" presName="text3" presStyleLbl="fgAcc3" presStyleIdx="1" presStyleCnt="8">
        <dgm:presLayoutVars>
          <dgm:chPref val="3"/>
        </dgm:presLayoutVars>
      </dgm:prSet>
      <dgm:spPr/>
    </dgm:pt>
    <dgm:pt modelId="{1B9D9BA7-F8AF-4E4A-BCF9-A6329364956B}" type="pres">
      <dgm:prSet presAssocID="{F9B95BA6-44ED-4D43-8630-947DC5C99BE3}" presName="hierChild4" presStyleCnt="0"/>
      <dgm:spPr/>
    </dgm:pt>
    <dgm:pt modelId="{537886B0-6DDE-416B-85C3-598A71F76162}" type="pres">
      <dgm:prSet presAssocID="{BBD329D9-833F-4497-B698-BF30EECCF26E}" presName="Name17" presStyleLbl="parChTrans1D3" presStyleIdx="2" presStyleCnt="8"/>
      <dgm:spPr/>
    </dgm:pt>
    <dgm:pt modelId="{2E76B7F8-4787-4C74-B93A-3B84996E7A53}" type="pres">
      <dgm:prSet presAssocID="{09F3E55D-C370-42E2-B4A5-F5D88A824F04}" presName="hierRoot3" presStyleCnt="0"/>
      <dgm:spPr/>
    </dgm:pt>
    <dgm:pt modelId="{6BD86DEC-7707-43C8-A742-1F10E1E12DDD}" type="pres">
      <dgm:prSet presAssocID="{09F3E55D-C370-42E2-B4A5-F5D88A824F04}" presName="composite3" presStyleCnt="0"/>
      <dgm:spPr/>
    </dgm:pt>
    <dgm:pt modelId="{42AD2587-799B-4018-9BC2-BC6DE1B23169}" type="pres">
      <dgm:prSet presAssocID="{09F3E55D-C370-42E2-B4A5-F5D88A824F04}" presName="background3" presStyleLbl="node3" presStyleIdx="2" presStyleCnt="8"/>
      <dgm:spPr/>
    </dgm:pt>
    <dgm:pt modelId="{1E03E355-C577-4ED3-9313-C516527B8239}" type="pres">
      <dgm:prSet presAssocID="{09F3E55D-C370-42E2-B4A5-F5D88A824F04}" presName="text3" presStyleLbl="fgAcc3" presStyleIdx="2" presStyleCnt="8">
        <dgm:presLayoutVars>
          <dgm:chPref val="3"/>
        </dgm:presLayoutVars>
      </dgm:prSet>
      <dgm:spPr/>
    </dgm:pt>
    <dgm:pt modelId="{5C8463C1-590D-4E3B-BC14-81C8760DBBB8}" type="pres">
      <dgm:prSet presAssocID="{09F3E55D-C370-42E2-B4A5-F5D88A824F04}" presName="hierChild4" presStyleCnt="0"/>
      <dgm:spPr/>
    </dgm:pt>
    <dgm:pt modelId="{4DBDED57-844D-4FDB-B687-552E1313D6F2}" type="pres">
      <dgm:prSet presAssocID="{724A00B9-5C7B-4AD2-A9E7-46FD21346832}" presName="Name17" presStyleLbl="parChTrans1D3" presStyleIdx="3" presStyleCnt="8"/>
      <dgm:spPr/>
    </dgm:pt>
    <dgm:pt modelId="{210A8346-1832-447D-A534-0998D8108CFC}" type="pres">
      <dgm:prSet presAssocID="{72E40AA2-8DED-4F96-B2F4-FDB31347D9F9}" presName="hierRoot3" presStyleCnt="0"/>
      <dgm:spPr/>
    </dgm:pt>
    <dgm:pt modelId="{6A6915C3-DE76-4840-9594-26C76063A000}" type="pres">
      <dgm:prSet presAssocID="{72E40AA2-8DED-4F96-B2F4-FDB31347D9F9}" presName="composite3" presStyleCnt="0"/>
      <dgm:spPr/>
    </dgm:pt>
    <dgm:pt modelId="{7A21A467-36BE-4CDC-B410-429C0123E0AF}" type="pres">
      <dgm:prSet presAssocID="{72E40AA2-8DED-4F96-B2F4-FDB31347D9F9}" presName="background3" presStyleLbl="node3" presStyleIdx="3" presStyleCnt="8"/>
      <dgm:spPr/>
    </dgm:pt>
    <dgm:pt modelId="{9491F3FE-66C7-43C6-89D9-1659167FB9C3}" type="pres">
      <dgm:prSet presAssocID="{72E40AA2-8DED-4F96-B2F4-FDB31347D9F9}" presName="text3" presStyleLbl="fgAcc3" presStyleIdx="3" presStyleCnt="8">
        <dgm:presLayoutVars>
          <dgm:chPref val="3"/>
        </dgm:presLayoutVars>
      </dgm:prSet>
      <dgm:spPr/>
    </dgm:pt>
    <dgm:pt modelId="{02FAB0B5-A118-4ECF-8F13-8B37FD49D073}" type="pres">
      <dgm:prSet presAssocID="{72E40AA2-8DED-4F96-B2F4-FDB31347D9F9}" presName="hierChild4" presStyleCnt="0"/>
      <dgm:spPr/>
    </dgm:pt>
    <dgm:pt modelId="{DE5F6F72-7710-4E92-B325-7C0ED8138BB1}" type="pres">
      <dgm:prSet presAssocID="{F517683B-3BD6-4E3F-9273-9D2EAABB15FF}" presName="Name17" presStyleLbl="parChTrans1D3" presStyleIdx="4" presStyleCnt="8"/>
      <dgm:spPr/>
    </dgm:pt>
    <dgm:pt modelId="{B046DF03-FDC9-4064-A075-BD2054A2D038}" type="pres">
      <dgm:prSet presAssocID="{63AD8AF8-29C4-4E9D-B1D7-1AF9AE6E074F}" presName="hierRoot3" presStyleCnt="0"/>
      <dgm:spPr/>
    </dgm:pt>
    <dgm:pt modelId="{7D78A78B-1050-404A-B7C2-A33F70BFA032}" type="pres">
      <dgm:prSet presAssocID="{63AD8AF8-29C4-4E9D-B1D7-1AF9AE6E074F}" presName="composite3" presStyleCnt="0"/>
      <dgm:spPr/>
    </dgm:pt>
    <dgm:pt modelId="{713876DE-1190-4660-9EA7-BDE3252C22EB}" type="pres">
      <dgm:prSet presAssocID="{63AD8AF8-29C4-4E9D-B1D7-1AF9AE6E074F}" presName="background3" presStyleLbl="node3" presStyleIdx="4" presStyleCnt="8"/>
      <dgm:spPr/>
    </dgm:pt>
    <dgm:pt modelId="{DCDA2D3C-D305-426A-8D3D-6BAC232ADAEC}" type="pres">
      <dgm:prSet presAssocID="{63AD8AF8-29C4-4E9D-B1D7-1AF9AE6E074F}" presName="text3" presStyleLbl="fgAcc3" presStyleIdx="4" presStyleCnt="8">
        <dgm:presLayoutVars>
          <dgm:chPref val="3"/>
        </dgm:presLayoutVars>
      </dgm:prSet>
      <dgm:spPr/>
    </dgm:pt>
    <dgm:pt modelId="{CB4B6B19-05F1-459F-88E5-234A3106A877}" type="pres">
      <dgm:prSet presAssocID="{63AD8AF8-29C4-4E9D-B1D7-1AF9AE6E074F}" presName="hierChild4" presStyleCnt="0"/>
      <dgm:spPr/>
    </dgm:pt>
    <dgm:pt modelId="{23F21E46-5109-4FF3-ADC6-DEC811024DF0}" type="pres">
      <dgm:prSet presAssocID="{0B65580C-957A-4C0E-9A77-5E2669F36070}" presName="Name17" presStyleLbl="parChTrans1D3" presStyleIdx="5" presStyleCnt="8"/>
      <dgm:spPr/>
    </dgm:pt>
    <dgm:pt modelId="{DF2BEF0E-F416-4870-B4EA-3320B1ACDCA6}" type="pres">
      <dgm:prSet presAssocID="{BC63BFFF-827D-4A8F-9F3E-2C09AE4A09AB}" presName="hierRoot3" presStyleCnt="0"/>
      <dgm:spPr/>
    </dgm:pt>
    <dgm:pt modelId="{83CCE66D-3E86-4BC3-89EA-8851B11E67C8}" type="pres">
      <dgm:prSet presAssocID="{BC63BFFF-827D-4A8F-9F3E-2C09AE4A09AB}" presName="composite3" presStyleCnt="0"/>
      <dgm:spPr/>
    </dgm:pt>
    <dgm:pt modelId="{157747DE-8A45-4594-9F4E-42DB489DCB66}" type="pres">
      <dgm:prSet presAssocID="{BC63BFFF-827D-4A8F-9F3E-2C09AE4A09AB}" presName="background3" presStyleLbl="node3" presStyleIdx="5" presStyleCnt="8"/>
      <dgm:spPr/>
    </dgm:pt>
    <dgm:pt modelId="{00D4BA29-7DBB-4140-AFD3-0C560BA51C84}" type="pres">
      <dgm:prSet presAssocID="{BC63BFFF-827D-4A8F-9F3E-2C09AE4A09AB}" presName="text3" presStyleLbl="fgAcc3" presStyleIdx="5" presStyleCnt="8">
        <dgm:presLayoutVars>
          <dgm:chPref val="3"/>
        </dgm:presLayoutVars>
      </dgm:prSet>
      <dgm:spPr/>
    </dgm:pt>
    <dgm:pt modelId="{EB126115-5D72-46C2-A76E-97332C27A7BF}" type="pres">
      <dgm:prSet presAssocID="{BC63BFFF-827D-4A8F-9F3E-2C09AE4A09AB}" presName="hierChild4" presStyleCnt="0"/>
      <dgm:spPr/>
    </dgm:pt>
    <dgm:pt modelId="{48BEE5E9-E4B1-4EAA-B16F-191359666D1B}" type="pres">
      <dgm:prSet presAssocID="{BB27A84C-550E-4F0E-B240-D015FC98597B}" presName="Name17" presStyleLbl="parChTrans1D3" presStyleIdx="6" presStyleCnt="8"/>
      <dgm:spPr/>
    </dgm:pt>
    <dgm:pt modelId="{EAD810A8-432F-4CA9-9CBA-B0FF4E2B78DA}" type="pres">
      <dgm:prSet presAssocID="{5FE0CBB2-07E6-43E3-89D3-CB158B3018C5}" presName="hierRoot3" presStyleCnt="0"/>
      <dgm:spPr/>
    </dgm:pt>
    <dgm:pt modelId="{33454A6B-9AF3-4131-9CB7-E81FC0E8EBEC}" type="pres">
      <dgm:prSet presAssocID="{5FE0CBB2-07E6-43E3-89D3-CB158B3018C5}" presName="composite3" presStyleCnt="0"/>
      <dgm:spPr/>
    </dgm:pt>
    <dgm:pt modelId="{2BC8B105-3EE9-452D-B271-D4346A446C13}" type="pres">
      <dgm:prSet presAssocID="{5FE0CBB2-07E6-43E3-89D3-CB158B3018C5}" presName="background3" presStyleLbl="node3" presStyleIdx="6" presStyleCnt="8"/>
      <dgm:spPr/>
    </dgm:pt>
    <dgm:pt modelId="{62945F8A-8FAA-494C-BB29-7834E20883F9}" type="pres">
      <dgm:prSet presAssocID="{5FE0CBB2-07E6-43E3-89D3-CB158B3018C5}" presName="text3" presStyleLbl="fgAcc3" presStyleIdx="6" presStyleCnt="8">
        <dgm:presLayoutVars>
          <dgm:chPref val="3"/>
        </dgm:presLayoutVars>
      </dgm:prSet>
      <dgm:spPr/>
    </dgm:pt>
    <dgm:pt modelId="{43D00564-D3A3-4BC5-BB93-3D6636A3E0A8}" type="pres">
      <dgm:prSet presAssocID="{5FE0CBB2-07E6-43E3-89D3-CB158B3018C5}" presName="hierChild4" presStyleCnt="0"/>
      <dgm:spPr/>
    </dgm:pt>
    <dgm:pt modelId="{0BD87CDB-1857-4A78-B9FB-F362AF7B5556}" type="pres">
      <dgm:prSet presAssocID="{EA8AD0FC-E162-4078-A06C-CF8F323A56E2}" presName="Name17" presStyleLbl="parChTrans1D3" presStyleIdx="7" presStyleCnt="8"/>
      <dgm:spPr/>
    </dgm:pt>
    <dgm:pt modelId="{B4C40EDE-A3BF-4B9E-99CD-D70DBBE7C913}" type="pres">
      <dgm:prSet presAssocID="{5617B051-E3B4-42D1-90C2-A072335ECED0}" presName="hierRoot3" presStyleCnt="0"/>
      <dgm:spPr/>
    </dgm:pt>
    <dgm:pt modelId="{A4A0394F-434D-4959-8308-5991BFA7F4A2}" type="pres">
      <dgm:prSet presAssocID="{5617B051-E3B4-42D1-90C2-A072335ECED0}" presName="composite3" presStyleCnt="0"/>
      <dgm:spPr/>
    </dgm:pt>
    <dgm:pt modelId="{1D246901-7F69-4E3E-9A41-EFEFCECF3153}" type="pres">
      <dgm:prSet presAssocID="{5617B051-E3B4-42D1-90C2-A072335ECED0}" presName="background3" presStyleLbl="node3" presStyleIdx="7" presStyleCnt="8"/>
      <dgm:spPr/>
    </dgm:pt>
    <dgm:pt modelId="{190C3CE0-0E0A-45DF-B78F-0C28F70F34A9}" type="pres">
      <dgm:prSet presAssocID="{5617B051-E3B4-42D1-90C2-A072335ECED0}" presName="text3" presStyleLbl="fgAcc3" presStyleIdx="7" presStyleCnt="8">
        <dgm:presLayoutVars>
          <dgm:chPref val="3"/>
        </dgm:presLayoutVars>
      </dgm:prSet>
      <dgm:spPr/>
    </dgm:pt>
    <dgm:pt modelId="{D9B05678-27A9-459E-94B3-5C4B0A9572C4}" type="pres">
      <dgm:prSet presAssocID="{5617B051-E3B4-42D1-90C2-A072335ECED0}" presName="hierChild4" presStyleCnt="0"/>
      <dgm:spPr/>
    </dgm:pt>
  </dgm:ptLst>
  <dgm:cxnLst>
    <dgm:cxn modelId="{9BEB3600-8C3F-4E4C-AB38-E892CA9F9DF7}" srcId="{8BCA741E-E3CF-43DE-A64F-1E51E7B53334}" destId="{FCCD1397-F22B-4B9C-A620-FBC42FD9750E}" srcOrd="0" destOrd="0" parTransId="{82713634-F148-4A5C-9D59-58C715D19E4E}" sibTransId="{22CEDBFF-8020-4D0F-BD23-29E93A2A6132}"/>
    <dgm:cxn modelId="{DD476D05-EACE-4E06-AD95-8976AC970ACA}" srcId="{FCCD1397-F22B-4B9C-A620-FBC42FD9750E}" destId="{5FE0CBB2-07E6-43E3-89D3-CB158B3018C5}" srcOrd="6" destOrd="0" parTransId="{BB27A84C-550E-4F0E-B240-D015FC98597B}" sibTransId="{37B97D64-DFC4-4F53-BE37-E347FAC69C32}"/>
    <dgm:cxn modelId="{3AC01F06-9638-4DF7-91A8-6BA9D6979D09}" srcId="{FCCD1397-F22B-4B9C-A620-FBC42FD9750E}" destId="{63AD8AF8-29C4-4E9D-B1D7-1AF9AE6E074F}" srcOrd="4" destOrd="0" parTransId="{F517683B-3BD6-4E3F-9273-9D2EAABB15FF}" sibTransId="{573AED3A-8454-4A00-9EAB-455D8E95A9FC}"/>
    <dgm:cxn modelId="{0D4B8D07-28EE-423A-9CD7-FA065C1B99A8}" type="presOf" srcId="{5617B051-E3B4-42D1-90C2-A072335ECED0}" destId="{190C3CE0-0E0A-45DF-B78F-0C28F70F34A9}" srcOrd="0" destOrd="0" presId="urn:microsoft.com/office/officeart/2005/8/layout/hierarchy1"/>
    <dgm:cxn modelId="{0C88CC24-1A1B-416F-A908-69F77A410C17}" type="presOf" srcId="{F9B95BA6-44ED-4D43-8630-947DC5C99BE3}" destId="{46E85C96-1AD4-4ACE-8162-91B4BFE72AC8}" srcOrd="0" destOrd="0" presId="urn:microsoft.com/office/officeart/2005/8/layout/hierarchy1"/>
    <dgm:cxn modelId="{FFE92628-C6B9-4D20-AFAF-FE81FF229868}" type="presOf" srcId="{6C6E625E-1C58-44E2-977E-8E36C16B548F}" destId="{7D6E9DA6-C424-4287-8D38-30927A96C95F}" srcOrd="0" destOrd="0" presId="urn:microsoft.com/office/officeart/2005/8/layout/hierarchy1"/>
    <dgm:cxn modelId="{D50BA62C-719E-442C-A43C-C3BDEF7BBDA3}" type="presOf" srcId="{EA8AD0FC-E162-4078-A06C-CF8F323A56E2}" destId="{0BD87CDB-1857-4A78-B9FB-F362AF7B5556}" srcOrd="0" destOrd="0" presId="urn:microsoft.com/office/officeart/2005/8/layout/hierarchy1"/>
    <dgm:cxn modelId="{BF9D122F-B70A-467F-8716-A8BEAB6944DE}" type="presOf" srcId="{1C635CC7-4268-4BED-B33F-B9E894D49BF4}" destId="{35C77F47-4103-42BF-8879-8D00160CA23A}" srcOrd="0" destOrd="0" presId="urn:microsoft.com/office/officeart/2005/8/layout/hierarchy1"/>
    <dgm:cxn modelId="{93B67432-D958-4FB0-90F4-9A4243D10342}" srcId="{FCCD1397-F22B-4B9C-A620-FBC42FD9750E}" destId="{F9B95BA6-44ED-4D43-8630-947DC5C99BE3}" srcOrd="1" destOrd="0" parTransId="{BFC45AFF-2E6D-45A6-BE77-E9344E5159A0}" sibTransId="{89251EE8-684D-4FAA-B2CE-536C57D6F4AA}"/>
    <dgm:cxn modelId="{4AE84737-1163-44F9-A3E7-22DD1001E0C3}" srcId="{FCCD1397-F22B-4B9C-A620-FBC42FD9750E}" destId="{72E40AA2-8DED-4F96-B2F4-FDB31347D9F9}" srcOrd="3" destOrd="0" parTransId="{724A00B9-5C7B-4AD2-A9E7-46FD21346832}" sibTransId="{96597F92-2B58-4746-8C0A-C185F5DD2C59}"/>
    <dgm:cxn modelId="{D48B7938-D8F5-4C71-889B-25D899E79453}" type="presOf" srcId="{F517683B-3BD6-4E3F-9273-9D2EAABB15FF}" destId="{DE5F6F72-7710-4E92-B325-7C0ED8138BB1}" srcOrd="0" destOrd="0" presId="urn:microsoft.com/office/officeart/2005/8/layout/hierarchy1"/>
    <dgm:cxn modelId="{5E98635B-95AE-49C6-A7B9-F038838DEC9E}" type="presOf" srcId="{72E40AA2-8DED-4F96-B2F4-FDB31347D9F9}" destId="{9491F3FE-66C7-43C6-89D9-1659167FB9C3}" srcOrd="0" destOrd="0" presId="urn:microsoft.com/office/officeart/2005/8/layout/hierarchy1"/>
    <dgm:cxn modelId="{8C7B0463-41F6-4413-A339-6F3C71CEB55E}" srcId="{FCCD1397-F22B-4B9C-A620-FBC42FD9750E}" destId="{5617B051-E3B4-42D1-90C2-A072335ECED0}" srcOrd="7" destOrd="0" parTransId="{EA8AD0FC-E162-4078-A06C-CF8F323A56E2}" sibTransId="{9B4EE860-848E-403A-AE05-55093C0CC048}"/>
    <dgm:cxn modelId="{5E8A6746-E102-4363-BCEA-E6729C742A0A}" type="presOf" srcId="{B13F8747-772B-41B2-A579-E2E6A642A198}" destId="{D6A3CB7F-672D-40B4-B803-8ECAE4B952C6}" srcOrd="0" destOrd="0" presId="urn:microsoft.com/office/officeart/2005/8/layout/hierarchy1"/>
    <dgm:cxn modelId="{2BBF0F6C-0997-4CB8-B659-812145286999}" type="presOf" srcId="{8BCA741E-E3CF-43DE-A64F-1E51E7B53334}" destId="{FE4ABC71-D000-43D2-80BC-B1F2D62BDC8B}" srcOrd="0" destOrd="0" presId="urn:microsoft.com/office/officeart/2005/8/layout/hierarchy1"/>
    <dgm:cxn modelId="{44CAB14F-3E6F-45F0-AB48-7E01A8CF1E7F}" type="presOf" srcId="{BB27A84C-550E-4F0E-B240-D015FC98597B}" destId="{48BEE5E9-E4B1-4EAA-B16F-191359666D1B}" srcOrd="0" destOrd="0" presId="urn:microsoft.com/office/officeart/2005/8/layout/hierarchy1"/>
    <dgm:cxn modelId="{A2D08770-01EB-46AD-8383-C741B5C01FCB}" type="presOf" srcId="{BFC45AFF-2E6D-45A6-BE77-E9344E5159A0}" destId="{66A640B1-336C-4D14-B459-D5D923218612}" srcOrd="0" destOrd="0" presId="urn:microsoft.com/office/officeart/2005/8/layout/hierarchy1"/>
    <dgm:cxn modelId="{D9525979-75F9-4DC4-B695-87EA443A2A52}" type="presOf" srcId="{63AD8AF8-29C4-4E9D-B1D7-1AF9AE6E074F}" destId="{DCDA2D3C-D305-426A-8D3D-6BAC232ADAEC}" srcOrd="0" destOrd="0" presId="urn:microsoft.com/office/officeart/2005/8/layout/hierarchy1"/>
    <dgm:cxn modelId="{29445797-2D10-4C3C-8C64-5215DE8CD674}" type="presOf" srcId="{5FE0CBB2-07E6-43E3-89D3-CB158B3018C5}" destId="{62945F8A-8FAA-494C-BB29-7834E20883F9}" srcOrd="0" destOrd="0" presId="urn:microsoft.com/office/officeart/2005/8/layout/hierarchy1"/>
    <dgm:cxn modelId="{11DAFA9A-65BC-4DA2-B5ED-4B946FEB5357}" srcId="{FCCD1397-F22B-4B9C-A620-FBC42FD9750E}" destId="{1C635CC7-4268-4BED-B33F-B9E894D49BF4}" srcOrd="0" destOrd="0" parTransId="{B13F8747-772B-41B2-A579-E2E6A642A198}" sibTransId="{A72440E5-4C2F-41CF-8FE3-B53EF2F62884}"/>
    <dgm:cxn modelId="{4259319B-F818-4D55-9919-20FF32EF6D1E}" srcId="{FCCD1397-F22B-4B9C-A620-FBC42FD9750E}" destId="{09F3E55D-C370-42E2-B4A5-F5D88A824F04}" srcOrd="2" destOrd="0" parTransId="{BBD329D9-833F-4497-B698-BF30EECCF26E}" sibTransId="{BFD9A944-286C-4330-8904-1E9756AF092E}"/>
    <dgm:cxn modelId="{CC3C9A9F-3481-4C21-B5A5-9DD4DBED9911}" type="presOf" srcId="{BBD329D9-833F-4497-B698-BF30EECCF26E}" destId="{537886B0-6DDE-416B-85C3-598A71F76162}" srcOrd="0" destOrd="0" presId="urn:microsoft.com/office/officeart/2005/8/layout/hierarchy1"/>
    <dgm:cxn modelId="{5513A2AF-56CF-4D14-A9DE-94D5949636AB}" type="presOf" srcId="{82713634-F148-4A5C-9D59-58C715D19E4E}" destId="{AAE5965B-161D-4F03-BCA9-D2FB9792D966}" srcOrd="0" destOrd="0" presId="urn:microsoft.com/office/officeart/2005/8/layout/hierarchy1"/>
    <dgm:cxn modelId="{BAE7CAC1-C888-40CF-948E-64C244EF00B2}" type="presOf" srcId="{BC63BFFF-827D-4A8F-9F3E-2C09AE4A09AB}" destId="{00D4BA29-7DBB-4140-AFD3-0C560BA51C84}" srcOrd="0" destOrd="0" presId="urn:microsoft.com/office/officeart/2005/8/layout/hierarchy1"/>
    <dgm:cxn modelId="{50948AC4-ACCB-419B-A61B-0CAB782D639E}" type="presOf" srcId="{09F3E55D-C370-42E2-B4A5-F5D88A824F04}" destId="{1E03E355-C577-4ED3-9313-C516527B8239}" srcOrd="0" destOrd="0" presId="urn:microsoft.com/office/officeart/2005/8/layout/hierarchy1"/>
    <dgm:cxn modelId="{FC4327D4-B9A9-4063-B7E3-37C2C4715AE1}" type="presOf" srcId="{FCCD1397-F22B-4B9C-A620-FBC42FD9750E}" destId="{0D21BA06-B2C9-43D8-81CC-415523D7E737}" srcOrd="0" destOrd="0" presId="urn:microsoft.com/office/officeart/2005/8/layout/hierarchy1"/>
    <dgm:cxn modelId="{7706A4EB-ACF4-438C-A933-2A3C896274AE}" srcId="{FCCD1397-F22B-4B9C-A620-FBC42FD9750E}" destId="{BC63BFFF-827D-4A8F-9F3E-2C09AE4A09AB}" srcOrd="5" destOrd="0" parTransId="{0B65580C-957A-4C0E-9A77-5E2669F36070}" sibTransId="{A515EF22-5CDD-4A26-A4E2-7EF50AE06DEF}"/>
    <dgm:cxn modelId="{7F7261F0-C4AA-49C5-8F5D-25E74F1BE97D}" srcId="{6C6E625E-1C58-44E2-977E-8E36C16B548F}" destId="{8BCA741E-E3CF-43DE-A64F-1E51E7B53334}" srcOrd="0" destOrd="0" parTransId="{54E03F4B-C3AB-452A-9FF6-3BC8FE9030FE}" sibTransId="{E4D5EA0A-CD44-4C47-8FA8-C291B9864B42}"/>
    <dgm:cxn modelId="{A70FEAF6-D931-48C2-9A17-951231F9CD88}" type="presOf" srcId="{724A00B9-5C7B-4AD2-A9E7-46FD21346832}" destId="{4DBDED57-844D-4FDB-B687-552E1313D6F2}" srcOrd="0" destOrd="0" presId="urn:microsoft.com/office/officeart/2005/8/layout/hierarchy1"/>
    <dgm:cxn modelId="{2CB51EFD-F807-4A84-B836-76A663D9357E}" type="presOf" srcId="{0B65580C-957A-4C0E-9A77-5E2669F36070}" destId="{23F21E46-5109-4FF3-ADC6-DEC811024DF0}" srcOrd="0" destOrd="0" presId="urn:microsoft.com/office/officeart/2005/8/layout/hierarchy1"/>
    <dgm:cxn modelId="{3D602175-41A8-41B6-A26C-4FD3255C5100}" type="presParOf" srcId="{7D6E9DA6-C424-4287-8D38-30927A96C95F}" destId="{FA8F730A-D35E-4EC0-9203-5714B694A747}" srcOrd="0" destOrd="0" presId="urn:microsoft.com/office/officeart/2005/8/layout/hierarchy1"/>
    <dgm:cxn modelId="{9132D107-19C3-4021-8842-0338B96000B6}" type="presParOf" srcId="{FA8F730A-D35E-4EC0-9203-5714B694A747}" destId="{C410DADE-3097-488F-9B53-EAA8D7D5C824}" srcOrd="0" destOrd="0" presId="urn:microsoft.com/office/officeart/2005/8/layout/hierarchy1"/>
    <dgm:cxn modelId="{8870A45F-90C6-4BD3-8C3F-0C8EA635F397}" type="presParOf" srcId="{C410DADE-3097-488F-9B53-EAA8D7D5C824}" destId="{635EBF79-9450-40C5-892F-E426326A55C1}" srcOrd="0" destOrd="0" presId="urn:microsoft.com/office/officeart/2005/8/layout/hierarchy1"/>
    <dgm:cxn modelId="{7E9FF871-0732-428C-85C5-6E80355A973D}" type="presParOf" srcId="{C410DADE-3097-488F-9B53-EAA8D7D5C824}" destId="{FE4ABC71-D000-43D2-80BC-B1F2D62BDC8B}" srcOrd="1" destOrd="0" presId="urn:microsoft.com/office/officeart/2005/8/layout/hierarchy1"/>
    <dgm:cxn modelId="{F009F668-02FA-40CD-8105-B0C940D7E2EB}" type="presParOf" srcId="{FA8F730A-D35E-4EC0-9203-5714B694A747}" destId="{E56BA50A-1BE2-4C37-9BD6-B6184EF9E0B3}" srcOrd="1" destOrd="0" presId="urn:microsoft.com/office/officeart/2005/8/layout/hierarchy1"/>
    <dgm:cxn modelId="{671F47E3-6A6B-4699-9F3E-C135296F3A12}" type="presParOf" srcId="{E56BA50A-1BE2-4C37-9BD6-B6184EF9E0B3}" destId="{AAE5965B-161D-4F03-BCA9-D2FB9792D966}" srcOrd="0" destOrd="0" presId="urn:microsoft.com/office/officeart/2005/8/layout/hierarchy1"/>
    <dgm:cxn modelId="{EF8D0C79-DEE9-494D-9193-C8EFCACCD7DD}" type="presParOf" srcId="{E56BA50A-1BE2-4C37-9BD6-B6184EF9E0B3}" destId="{0C700073-0C6B-4AEE-8596-A83EEE3F7849}" srcOrd="1" destOrd="0" presId="urn:microsoft.com/office/officeart/2005/8/layout/hierarchy1"/>
    <dgm:cxn modelId="{E3C03A25-CBF0-4953-8C03-EFA5CC39F42B}" type="presParOf" srcId="{0C700073-0C6B-4AEE-8596-A83EEE3F7849}" destId="{B77D9781-46C6-4FE0-BF01-C80BCDFB40D4}" srcOrd="0" destOrd="0" presId="urn:microsoft.com/office/officeart/2005/8/layout/hierarchy1"/>
    <dgm:cxn modelId="{548B55F3-1321-417A-8AC2-27203C0EFB81}" type="presParOf" srcId="{B77D9781-46C6-4FE0-BF01-C80BCDFB40D4}" destId="{92A6DE86-24BE-42D3-817A-DF2349D2E9F3}" srcOrd="0" destOrd="0" presId="urn:microsoft.com/office/officeart/2005/8/layout/hierarchy1"/>
    <dgm:cxn modelId="{BEC50DDF-CA49-4D82-88EB-EE51C4ED3A63}" type="presParOf" srcId="{B77D9781-46C6-4FE0-BF01-C80BCDFB40D4}" destId="{0D21BA06-B2C9-43D8-81CC-415523D7E737}" srcOrd="1" destOrd="0" presId="urn:microsoft.com/office/officeart/2005/8/layout/hierarchy1"/>
    <dgm:cxn modelId="{EA6D93AD-C84A-4A3E-8869-32EEE8C31EB3}" type="presParOf" srcId="{0C700073-0C6B-4AEE-8596-A83EEE3F7849}" destId="{C1C7CE39-1971-4A23-B847-1449103C212D}" srcOrd="1" destOrd="0" presId="urn:microsoft.com/office/officeart/2005/8/layout/hierarchy1"/>
    <dgm:cxn modelId="{539F2D0D-A8E8-4285-BF7A-F926FDCA2E33}" type="presParOf" srcId="{C1C7CE39-1971-4A23-B847-1449103C212D}" destId="{D6A3CB7F-672D-40B4-B803-8ECAE4B952C6}" srcOrd="0" destOrd="0" presId="urn:microsoft.com/office/officeart/2005/8/layout/hierarchy1"/>
    <dgm:cxn modelId="{EE1A74CA-8082-44C4-9632-72EDEDFF5698}" type="presParOf" srcId="{C1C7CE39-1971-4A23-B847-1449103C212D}" destId="{2577C62C-FDCC-44B1-8CE7-5BE7C89CF903}" srcOrd="1" destOrd="0" presId="urn:microsoft.com/office/officeart/2005/8/layout/hierarchy1"/>
    <dgm:cxn modelId="{EE4C1ADC-5577-440D-9418-4D031E56A7E2}" type="presParOf" srcId="{2577C62C-FDCC-44B1-8CE7-5BE7C89CF903}" destId="{BED53EF0-6B9D-4CA8-A157-C8E3AF4979A0}" srcOrd="0" destOrd="0" presId="urn:microsoft.com/office/officeart/2005/8/layout/hierarchy1"/>
    <dgm:cxn modelId="{3F2CA42F-BE8E-4F44-95E6-87EC316F3D68}" type="presParOf" srcId="{BED53EF0-6B9D-4CA8-A157-C8E3AF4979A0}" destId="{B2318589-B1E9-43CC-BC95-7D4E9C63877E}" srcOrd="0" destOrd="0" presId="urn:microsoft.com/office/officeart/2005/8/layout/hierarchy1"/>
    <dgm:cxn modelId="{889A256C-B031-41F8-A127-2D5840148AD6}" type="presParOf" srcId="{BED53EF0-6B9D-4CA8-A157-C8E3AF4979A0}" destId="{35C77F47-4103-42BF-8879-8D00160CA23A}" srcOrd="1" destOrd="0" presId="urn:microsoft.com/office/officeart/2005/8/layout/hierarchy1"/>
    <dgm:cxn modelId="{61C40FFD-3151-429D-8DD6-C9CE18B0EC9C}" type="presParOf" srcId="{2577C62C-FDCC-44B1-8CE7-5BE7C89CF903}" destId="{1A936369-AF8C-4A19-9652-B71783B6B49F}" srcOrd="1" destOrd="0" presId="urn:microsoft.com/office/officeart/2005/8/layout/hierarchy1"/>
    <dgm:cxn modelId="{A987EEE7-5C68-4F6F-94C5-31BCB55D2577}" type="presParOf" srcId="{C1C7CE39-1971-4A23-B847-1449103C212D}" destId="{66A640B1-336C-4D14-B459-D5D923218612}" srcOrd="2" destOrd="0" presId="urn:microsoft.com/office/officeart/2005/8/layout/hierarchy1"/>
    <dgm:cxn modelId="{5B6A6BFE-811B-42E5-8F6B-B78B33431AFF}" type="presParOf" srcId="{C1C7CE39-1971-4A23-B847-1449103C212D}" destId="{C461F051-2D8C-4EB0-9E00-35FA07108491}" srcOrd="3" destOrd="0" presId="urn:microsoft.com/office/officeart/2005/8/layout/hierarchy1"/>
    <dgm:cxn modelId="{8622324D-2390-44DB-82D2-DA790DCB4AA5}" type="presParOf" srcId="{C461F051-2D8C-4EB0-9E00-35FA07108491}" destId="{2303133A-1E97-44FF-9620-7AE0DCE02F12}" srcOrd="0" destOrd="0" presId="urn:microsoft.com/office/officeart/2005/8/layout/hierarchy1"/>
    <dgm:cxn modelId="{F1FFE1A5-9744-40BC-9A88-0142899FF327}" type="presParOf" srcId="{2303133A-1E97-44FF-9620-7AE0DCE02F12}" destId="{BC711763-DDFE-4D4F-89C0-6D7E79D7EABD}" srcOrd="0" destOrd="0" presId="urn:microsoft.com/office/officeart/2005/8/layout/hierarchy1"/>
    <dgm:cxn modelId="{B114FFE1-C7E9-48FF-BB0A-D220635A02E9}" type="presParOf" srcId="{2303133A-1E97-44FF-9620-7AE0DCE02F12}" destId="{46E85C96-1AD4-4ACE-8162-91B4BFE72AC8}" srcOrd="1" destOrd="0" presId="urn:microsoft.com/office/officeart/2005/8/layout/hierarchy1"/>
    <dgm:cxn modelId="{779D4D80-1AA6-48D2-9EE6-C67B00CC81DD}" type="presParOf" srcId="{C461F051-2D8C-4EB0-9E00-35FA07108491}" destId="{1B9D9BA7-F8AF-4E4A-BCF9-A6329364956B}" srcOrd="1" destOrd="0" presId="urn:microsoft.com/office/officeart/2005/8/layout/hierarchy1"/>
    <dgm:cxn modelId="{A017FCE8-9A4D-44CF-8598-7AA49350F3ED}" type="presParOf" srcId="{C1C7CE39-1971-4A23-B847-1449103C212D}" destId="{537886B0-6DDE-416B-85C3-598A71F76162}" srcOrd="4" destOrd="0" presId="urn:microsoft.com/office/officeart/2005/8/layout/hierarchy1"/>
    <dgm:cxn modelId="{BEFA91EA-BD17-44E5-BB4B-03E63618A1ED}" type="presParOf" srcId="{C1C7CE39-1971-4A23-B847-1449103C212D}" destId="{2E76B7F8-4787-4C74-B93A-3B84996E7A53}" srcOrd="5" destOrd="0" presId="urn:microsoft.com/office/officeart/2005/8/layout/hierarchy1"/>
    <dgm:cxn modelId="{72556EE4-CC8E-4F52-B546-916E5DCCBF1A}" type="presParOf" srcId="{2E76B7F8-4787-4C74-B93A-3B84996E7A53}" destId="{6BD86DEC-7707-43C8-A742-1F10E1E12DDD}" srcOrd="0" destOrd="0" presId="urn:microsoft.com/office/officeart/2005/8/layout/hierarchy1"/>
    <dgm:cxn modelId="{89FD9D1A-44E9-4710-AB3C-871C0F41F344}" type="presParOf" srcId="{6BD86DEC-7707-43C8-A742-1F10E1E12DDD}" destId="{42AD2587-799B-4018-9BC2-BC6DE1B23169}" srcOrd="0" destOrd="0" presId="urn:microsoft.com/office/officeart/2005/8/layout/hierarchy1"/>
    <dgm:cxn modelId="{32647D07-FE9C-45C7-B731-D52ED0DE9589}" type="presParOf" srcId="{6BD86DEC-7707-43C8-A742-1F10E1E12DDD}" destId="{1E03E355-C577-4ED3-9313-C516527B8239}" srcOrd="1" destOrd="0" presId="urn:microsoft.com/office/officeart/2005/8/layout/hierarchy1"/>
    <dgm:cxn modelId="{0ECE5E68-391B-4CEE-82D8-E1E57249BCD2}" type="presParOf" srcId="{2E76B7F8-4787-4C74-B93A-3B84996E7A53}" destId="{5C8463C1-590D-4E3B-BC14-81C8760DBBB8}" srcOrd="1" destOrd="0" presId="urn:microsoft.com/office/officeart/2005/8/layout/hierarchy1"/>
    <dgm:cxn modelId="{6DFA148D-7558-477B-BC6F-18BA78A57694}" type="presParOf" srcId="{C1C7CE39-1971-4A23-B847-1449103C212D}" destId="{4DBDED57-844D-4FDB-B687-552E1313D6F2}" srcOrd="6" destOrd="0" presId="urn:microsoft.com/office/officeart/2005/8/layout/hierarchy1"/>
    <dgm:cxn modelId="{9B10A4F2-81BC-49D9-A89A-C50146A993F0}" type="presParOf" srcId="{C1C7CE39-1971-4A23-B847-1449103C212D}" destId="{210A8346-1832-447D-A534-0998D8108CFC}" srcOrd="7" destOrd="0" presId="urn:microsoft.com/office/officeart/2005/8/layout/hierarchy1"/>
    <dgm:cxn modelId="{2EEC0A4C-62D0-49AB-9792-CC2A7EED6921}" type="presParOf" srcId="{210A8346-1832-447D-A534-0998D8108CFC}" destId="{6A6915C3-DE76-4840-9594-26C76063A000}" srcOrd="0" destOrd="0" presId="urn:microsoft.com/office/officeart/2005/8/layout/hierarchy1"/>
    <dgm:cxn modelId="{B173653C-B6B3-402E-830A-4E703B9A3D32}" type="presParOf" srcId="{6A6915C3-DE76-4840-9594-26C76063A000}" destId="{7A21A467-36BE-4CDC-B410-429C0123E0AF}" srcOrd="0" destOrd="0" presId="urn:microsoft.com/office/officeart/2005/8/layout/hierarchy1"/>
    <dgm:cxn modelId="{0B9ADD82-9DAD-4C0D-8D8D-B6B3D082389D}" type="presParOf" srcId="{6A6915C3-DE76-4840-9594-26C76063A000}" destId="{9491F3FE-66C7-43C6-89D9-1659167FB9C3}" srcOrd="1" destOrd="0" presId="urn:microsoft.com/office/officeart/2005/8/layout/hierarchy1"/>
    <dgm:cxn modelId="{F4593494-EEF2-4878-BAFA-D3698F8CA2B0}" type="presParOf" srcId="{210A8346-1832-447D-A534-0998D8108CFC}" destId="{02FAB0B5-A118-4ECF-8F13-8B37FD49D073}" srcOrd="1" destOrd="0" presId="urn:microsoft.com/office/officeart/2005/8/layout/hierarchy1"/>
    <dgm:cxn modelId="{B1D58F42-DE0F-4FCE-B3ED-E439D18FE88A}" type="presParOf" srcId="{C1C7CE39-1971-4A23-B847-1449103C212D}" destId="{DE5F6F72-7710-4E92-B325-7C0ED8138BB1}" srcOrd="8" destOrd="0" presId="urn:microsoft.com/office/officeart/2005/8/layout/hierarchy1"/>
    <dgm:cxn modelId="{131FD7F8-6D22-4E93-995D-01FD0420B70A}" type="presParOf" srcId="{C1C7CE39-1971-4A23-B847-1449103C212D}" destId="{B046DF03-FDC9-4064-A075-BD2054A2D038}" srcOrd="9" destOrd="0" presId="urn:microsoft.com/office/officeart/2005/8/layout/hierarchy1"/>
    <dgm:cxn modelId="{18CF6655-17EE-4163-9B62-3E2B98477CF0}" type="presParOf" srcId="{B046DF03-FDC9-4064-A075-BD2054A2D038}" destId="{7D78A78B-1050-404A-B7C2-A33F70BFA032}" srcOrd="0" destOrd="0" presId="urn:microsoft.com/office/officeart/2005/8/layout/hierarchy1"/>
    <dgm:cxn modelId="{7625F9BC-8B82-40FF-93B0-3CC5C5772872}" type="presParOf" srcId="{7D78A78B-1050-404A-B7C2-A33F70BFA032}" destId="{713876DE-1190-4660-9EA7-BDE3252C22EB}" srcOrd="0" destOrd="0" presId="urn:microsoft.com/office/officeart/2005/8/layout/hierarchy1"/>
    <dgm:cxn modelId="{8F91C5D9-798D-4AD7-A77D-8169383B510B}" type="presParOf" srcId="{7D78A78B-1050-404A-B7C2-A33F70BFA032}" destId="{DCDA2D3C-D305-426A-8D3D-6BAC232ADAEC}" srcOrd="1" destOrd="0" presId="urn:microsoft.com/office/officeart/2005/8/layout/hierarchy1"/>
    <dgm:cxn modelId="{C9AE3811-EC09-4727-88AD-17522F4750D0}" type="presParOf" srcId="{B046DF03-FDC9-4064-A075-BD2054A2D038}" destId="{CB4B6B19-05F1-459F-88E5-234A3106A877}" srcOrd="1" destOrd="0" presId="urn:microsoft.com/office/officeart/2005/8/layout/hierarchy1"/>
    <dgm:cxn modelId="{802EDB21-2F15-4AC9-A7C7-EB6A6B5D1FB7}" type="presParOf" srcId="{C1C7CE39-1971-4A23-B847-1449103C212D}" destId="{23F21E46-5109-4FF3-ADC6-DEC811024DF0}" srcOrd="10" destOrd="0" presId="urn:microsoft.com/office/officeart/2005/8/layout/hierarchy1"/>
    <dgm:cxn modelId="{EC51A8C7-E368-42BC-8E0C-8C86612BC2F7}" type="presParOf" srcId="{C1C7CE39-1971-4A23-B847-1449103C212D}" destId="{DF2BEF0E-F416-4870-B4EA-3320B1ACDCA6}" srcOrd="11" destOrd="0" presId="urn:microsoft.com/office/officeart/2005/8/layout/hierarchy1"/>
    <dgm:cxn modelId="{0E7172E6-D92E-4AB9-86FA-4BEF57D0E2A6}" type="presParOf" srcId="{DF2BEF0E-F416-4870-B4EA-3320B1ACDCA6}" destId="{83CCE66D-3E86-4BC3-89EA-8851B11E67C8}" srcOrd="0" destOrd="0" presId="urn:microsoft.com/office/officeart/2005/8/layout/hierarchy1"/>
    <dgm:cxn modelId="{CC0FEAF0-A4B2-4542-9EDA-2989BBF77131}" type="presParOf" srcId="{83CCE66D-3E86-4BC3-89EA-8851B11E67C8}" destId="{157747DE-8A45-4594-9F4E-42DB489DCB66}" srcOrd="0" destOrd="0" presId="urn:microsoft.com/office/officeart/2005/8/layout/hierarchy1"/>
    <dgm:cxn modelId="{05F1B3B7-2EC9-4EF6-9D2E-1AEA3F9DDF1B}" type="presParOf" srcId="{83CCE66D-3E86-4BC3-89EA-8851B11E67C8}" destId="{00D4BA29-7DBB-4140-AFD3-0C560BA51C84}" srcOrd="1" destOrd="0" presId="urn:microsoft.com/office/officeart/2005/8/layout/hierarchy1"/>
    <dgm:cxn modelId="{62181710-3477-4987-97CE-860169F7F817}" type="presParOf" srcId="{DF2BEF0E-F416-4870-B4EA-3320B1ACDCA6}" destId="{EB126115-5D72-46C2-A76E-97332C27A7BF}" srcOrd="1" destOrd="0" presId="urn:microsoft.com/office/officeart/2005/8/layout/hierarchy1"/>
    <dgm:cxn modelId="{DE2AAC4A-10F8-4CA3-8F51-26816FBE39B8}" type="presParOf" srcId="{C1C7CE39-1971-4A23-B847-1449103C212D}" destId="{48BEE5E9-E4B1-4EAA-B16F-191359666D1B}" srcOrd="12" destOrd="0" presId="urn:microsoft.com/office/officeart/2005/8/layout/hierarchy1"/>
    <dgm:cxn modelId="{FDEAF165-6FA1-46E2-86CB-7485DA93F069}" type="presParOf" srcId="{C1C7CE39-1971-4A23-B847-1449103C212D}" destId="{EAD810A8-432F-4CA9-9CBA-B0FF4E2B78DA}" srcOrd="13" destOrd="0" presId="urn:microsoft.com/office/officeart/2005/8/layout/hierarchy1"/>
    <dgm:cxn modelId="{CB3C2EDE-9F09-44B5-B4AC-4EE9A05F8316}" type="presParOf" srcId="{EAD810A8-432F-4CA9-9CBA-B0FF4E2B78DA}" destId="{33454A6B-9AF3-4131-9CB7-E81FC0E8EBEC}" srcOrd="0" destOrd="0" presId="urn:microsoft.com/office/officeart/2005/8/layout/hierarchy1"/>
    <dgm:cxn modelId="{7F08D32D-3742-4772-B076-9A52F4802928}" type="presParOf" srcId="{33454A6B-9AF3-4131-9CB7-E81FC0E8EBEC}" destId="{2BC8B105-3EE9-452D-B271-D4346A446C13}" srcOrd="0" destOrd="0" presId="urn:microsoft.com/office/officeart/2005/8/layout/hierarchy1"/>
    <dgm:cxn modelId="{6D1C97AB-ACEE-4D36-AEAC-EB7DA7A3E936}" type="presParOf" srcId="{33454A6B-9AF3-4131-9CB7-E81FC0E8EBEC}" destId="{62945F8A-8FAA-494C-BB29-7834E20883F9}" srcOrd="1" destOrd="0" presId="urn:microsoft.com/office/officeart/2005/8/layout/hierarchy1"/>
    <dgm:cxn modelId="{435F67E3-7849-4969-97C2-51EC3307E893}" type="presParOf" srcId="{EAD810A8-432F-4CA9-9CBA-B0FF4E2B78DA}" destId="{43D00564-D3A3-4BC5-BB93-3D6636A3E0A8}" srcOrd="1" destOrd="0" presId="urn:microsoft.com/office/officeart/2005/8/layout/hierarchy1"/>
    <dgm:cxn modelId="{40693EBE-6C73-46A3-A500-2087A3378CAF}" type="presParOf" srcId="{C1C7CE39-1971-4A23-B847-1449103C212D}" destId="{0BD87CDB-1857-4A78-B9FB-F362AF7B5556}" srcOrd="14" destOrd="0" presId="urn:microsoft.com/office/officeart/2005/8/layout/hierarchy1"/>
    <dgm:cxn modelId="{4B6C024A-2DB6-48C5-9BE3-C5FE2DBC171C}" type="presParOf" srcId="{C1C7CE39-1971-4A23-B847-1449103C212D}" destId="{B4C40EDE-A3BF-4B9E-99CD-D70DBBE7C913}" srcOrd="15" destOrd="0" presId="urn:microsoft.com/office/officeart/2005/8/layout/hierarchy1"/>
    <dgm:cxn modelId="{8FA3A57F-6F7D-400E-8710-5019E3B6A041}" type="presParOf" srcId="{B4C40EDE-A3BF-4B9E-99CD-D70DBBE7C913}" destId="{A4A0394F-434D-4959-8308-5991BFA7F4A2}" srcOrd="0" destOrd="0" presId="urn:microsoft.com/office/officeart/2005/8/layout/hierarchy1"/>
    <dgm:cxn modelId="{EAB58103-ECEE-4E96-8B74-F4BCF861F097}" type="presParOf" srcId="{A4A0394F-434D-4959-8308-5991BFA7F4A2}" destId="{1D246901-7F69-4E3E-9A41-EFEFCECF3153}" srcOrd="0" destOrd="0" presId="urn:microsoft.com/office/officeart/2005/8/layout/hierarchy1"/>
    <dgm:cxn modelId="{332BC645-7AB7-466E-9AFE-BF907B7EDBF9}" type="presParOf" srcId="{A4A0394F-434D-4959-8308-5991BFA7F4A2}" destId="{190C3CE0-0E0A-45DF-B78F-0C28F70F34A9}" srcOrd="1" destOrd="0" presId="urn:microsoft.com/office/officeart/2005/8/layout/hierarchy1"/>
    <dgm:cxn modelId="{84DFDE5C-E725-47C1-B064-6D0367F1477C}" type="presParOf" srcId="{B4C40EDE-A3BF-4B9E-99CD-D70DBBE7C913}" destId="{D9B05678-27A9-459E-94B3-5C4B0A9572C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E740046-56D3-4D8F-9EA2-50328142144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CF7F77DF-4BDE-436D-A43B-3EFE0501FDBE}">
      <dgm:prSet phldrT="[Texto]" custT="1"/>
      <dgm:spPr/>
      <dgm:t>
        <a:bodyPr/>
        <a:lstStyle/>
        <a:p>
          <a:r>
            <a:rPr lang="es-ES_tradnl" sz="1200" b="0" dirty="0"/>
            <a:t>Dirección de Servicios Médicos</a:t>
          </a:r>
          <a:endParaRPr lang="es-MX" sz="1200" b="0" dirty="0"/>
        </a:p>
      </dgm:t>
    </dgm:pt>
    <dgm:pt modelId="{3D19A51E-75AE-4BFB-B7E3-1FD1D4E9D002}" type="parTrans" cxnId="{FF9721A3-BA22-42F8-BC95-7FC7BDB70CC7}">
      <dgm:prSet/>
      <dgm:spPr/>
      <dgm:t>
        <a:bodyPr/>
        <a:lstStyle/>
        <a:p>
          <a:endParaRPr lang="es-MX" sz="1200"/>
        </a:p>
      </dgm:t>
    </dgm:pt>
    <dgm:pt modelId="{3662F37C-B7A2-487C-9239-240CE58AAA7A}" type="sibTrans" cxnId="{FF9721A3-BA22-42F8-BC95-7FC7BDB70CC7}">
      <dgm:prSet/>
      <dgm:spPr/>
      <dgm:t>
        <a:bodyPr/>
        <a:lstStyle/>
        <a:p>
          <a:endParaRPr lang="es-MX" sz="1200"/>
        </a:p>
      </dgm:t>
    </dgm:pt>
    <dgm:pt modelId="{56697C2A-1947-4DFE-809D-03514C3993DF}">
      <dgm:prSet phldrT="[Texto]" custT="1"/>
      <dgm:spPr/>
      <dgm:t>
        <a:bodyPr/>
        <a:lstStyle/>
        <a:p>
          <a:r>
            <a:rPr lang="es-ES_tradnl" sz="1200" dirty="0"/>
            <a:t>Gerencia de Atención Médica</a:t>
          </a:r>
          <a:endParaRPr lang="es-MX" sz="1200" dirty="0"/>
        </a:p>
      </dgm:t>
    </dgm:pt>
    <dgm:pt modelId="{09304DDA-3DF0-4803-8E3A-4F6BD83E5EEB}" type="parTrans" cxnId="{C51CD52E-3127-4978-A7DD-79853D36DE5F}">
      <dgm:prSet/>
      <dgm:spPr/>
      <dgm:t>
        <a:bodyPr/>
        <a:lstStyle/>
        <a:p>
          <a:endParaRPr lang="es-MX" sz="1200"/>
        </a:p>
      </dgm:t>
    </dgm:pt>
    <dgm:pt modelId="{6F21BE83-1067-4220-BE08-6995B51AA5D0}" type="sibTrans" cxnId="{C51CD52E-3127-4978-A7DD-79853D36DE5F}">
      <dgm:prSet/>
      <dgm:spPr/>
      <dgm:t>
        <a:bodyPr/>
        <a:lstStyle/>
        <a:p>
          <a:endParaRPr lang="es-MX" sz="1200"/>
        </a:p>
      </dgm:t>
    </dgm:pt>
    <dgm:pt modelId="{4D0C36B7-5EC6-4A5B-A05E-54001F72D006}">
      <dgm:prSet/>
      <dgm:spPr/>
      <dgm:t>
        <a:bodyPr/>
        <a:lstStyle/>
        <a:p>
          <a:r>
            <a:rPr lang="es-ES_tradnl" dirty="0"/>
            <a:t>Gerencia de Contabilidad, Vigencias y Procedimientos</a:t>
          </a:r>
          <a:endParaRPr lang="es-MX" dirty="0"/>
        </a:p>
      </dgm:t>
    </dgm:pt>
    <dgm:pt modelId="{B5153BB0-0D5F-4F99-B1F9-8E16677A3338}" type="parTrans" cxnId="{01EBDBAC-5AB8-41C4-A85F-35653D338E5B}">
      <dgm:prSet/>
      <dgm:spPr/>
      <dgm:t>
        <a:bodyPr/>
        <a:lstStyle/>
        <a:p>
          <a:endParaRPr lang="es-MX"/>
        </a:p>
      </dgm:t>
    </dgm:pt>
    <dgm:pt modelId="{582FD31F-5831-4ED8-882A-501FF8419575}" type="sibTrans" cxnId="{01EBDBAC-5AB8-41C4-A85F-35653D338E5B}">
      <dgm:prSet/>
      <dgm:spPr/>
      <dgm:t>
        <a:bodyPr/>
        <a:lstStyle/>
        <a:p>
          <a:endParaRPr lang="es-MX"/>
        </a:p>
      </dgm:t>
    </dgm:pt>
    <dgm:pt modelId="{3C651E70-C40F-4A2F-AD2C-5DC5C56D107D}">
      <dgm:prSet/>
      <dgm:spPr/>
      <dgm:t>
        <a:bodyPr/>
        <a:lstStyle/>
        <a:p>
          <a:pPr>
            <a:buFont typeface="+mj-lt"/>
            <a:buAutoNum type="romanUcPeriod"/>
          </a:pPr>
          <a:r>
            <a:rPr lang="es-ES_tradnl" dirty="0"/>
            <a:t>Gerencia de Servicios Médicos Subrogados</a:t>
          </a:r>
          <a:endParaRPr lang="es-MX" dirty="0"/>
        </a:p>
      </dgm:t>
    </dgm:pt>
    <dgm:pt modelId="{43030D62-3634-49F8-BB39-DEB38FD5D7FC}" type="parTrans" cxnId="{05DB6F94-1300-45E8-8591-E1A810DACEDB}">
      <dgm:prSet/>
      <dgm:spPr/>
      <dgm:t>
        <a:bodyPr/>
        <a:lstStyle/>
        <a:p>
          <a:endParaRPr lang="es-MX"/>
        </a:p>
      </dgm:t>
    </dgm:pt>
    <dgm:pt modelId="{65A52E22-37CC-41E3-88A8-9B1E9400A0F0}" type="sibTrans" cxnId="{05DB6F94-1300-45E8-8591-E1A810DACEDB}">
      <dgm:prSet/>
      <dgm:spPr/>
      <dgm:t>
        <a:bodyPr/>
        <a:lstStyle/>
        <a:p>
          <a:endParaRPr lang="es-MX"/>
        </a:p>
      </dgm:t>
    </dgm:pt>
    <dgm:pt modelId="{D0F3F5FC-7232-465B-A4F5-E2B67FD9F545}">
      <dgm:prSet/>
      <dgm:spPr/>
      <dgm:t>
        <a:bodyPr/>
        <a:lstStyle/>
        <a:p>
          <a:r>
            <a:rPr lang="es-ES_tradnl" dirty="0"/>
            <a:t>Gerencia del UNIMEF Federalismo</a:t>
          </a:r>
          <a:endParaRPr lang="es-MX" dirty="0"/>
        </a:p>
      </dgm:t>
    </dgm:pt>
    <dgm:pt modelId="{345E9D9D-8963-45FB-B4DF-F254CD6D8BF2}" type="parTrans" cxnId="{AB83D2E8-B074-40A8-9CD4-F127EA4D97EC}">
      <dgm:prSet/>
      <dgm:spPr/>
      <dgm:t>
        <a:bodyPr/>
        <a:lstStyle/>
        <a:p>
          <a:endParaRPr lang="es-MX"/>
        </a:p>
      </dgm:t>
    </dgm:pt>
    <dgm:pt modelId="{84C67F0D-7910-4F14-ADA4-EEBBCEF8E49F}" type="sibTrans" cxnId="{AB83D2E8-B074-40A8-9CD4-F127EA4D97EC}">
      <dgm:prSet/>
      <dgm:spPr/>
      <dgm:t>
        <a:bodyPr/>
        <a:lstStyle/>
        <a:p>
          <a:endParaRPr lang="es-MX"/>
        </a:p>
      </dgm:t>
    </dgm:pt>
    <dgm:pt modelId="{0670E4AF-CB41-4A03-B0D6-8A19D9C826D3}">
      <dgm:prSet/>
      <dgm:spPr/>
      <dgm:t>
        <a:bodyPr/>
        <a:lstStyle/>
        <a:p>
          <a:r>
            <a:rPr lang="es-ES_tradnl" dirty="0"/>
            <a:t>Gerencia del UNIMEF Javier Mina</a:t>
          </a:r>
          <a:endParaRPr lang="es-MX" dirty="0"/>
        </a:p>
      </dgm:t>
    </dgm:pt>
    <dgm:pt modelId="{DC7AEB08-B494-4DAE-9FF8-908F545B8BEF}" type="parTrans" cxnId="{2F6EC42B-C5C6-4589-ACF2-882FB6FF17D8}">
      <dgm:prSet/>
      <dgm:spPr/>
      <dgm:t>
        <a:bodyPr/>
        <a:lstStyle/>
        <a:p>
          <a:endParaRPr lang="es-MX"/>
        </a:p>
      </dgm:t>
    </dgm:pt>
    <dgm:pt modelId="{EA069408-9E31-4BA5-A09B-9A43612FF657}" type="sibTrans" cxnId="{2F6EC42B-C5C6-4589-ACF2-882FB6FF17D8}">
      <dgm:prSet/>
      <dgm:spPr/>
      <dgm:t>
        <a:bodyPr/>
        <a:lstStyle/>
        <a:p>
          <a:endParaRPr lang="es-MX"/>
        </a:p>
      </dgm:t>
    </dgm:pt>
    <dgm:pt modelId="{06210788-137C-44F3-BEF9-41FDD84ED7F1}">
      <dgm:prSet/>
      <dgm:spPr/>
      <dgm:t>
        <a:bodyPr/>
        <a:lstStyle/>
        <a:p>
          <a:pPr>
            <a:buFont typeface="+mj-lt"/>
            <a:buAutoNum type="romanUcPeriod"/>
          </a:pPr>
          <a:r>
            <a:rPr lang="es-ES_tradnl" dirty="0"/>
            <a:t>Gerencia del UNIMEF Pila Seca</a:t>
          </a:r>
          <a:endParaRPr lang="es-MX" dirty="0"/>
        </a:p>
      </dgm:t>
    </dgm:pt>
    <dgm:pt modelId="{F24F6834-4571-44B2-9D88-4840D63239F8}" type="parTrans" cxnId="{8774EC72-2CA8-414F-BBCA-DA29AC7B832C}">
      <dgm:prSet/>
      <dgm:spPr/>
      <dgm:t>
        <a:bodyPr/>
        <a:lstStyle/>
        <a:p>
          <a:endParaRPr lang="es-MX"/>
        </a:p>
      </dgm:t>
    </dgm:pt>
    <dgm:pt modelId="{C3AB00F2-AB2A-46FD-BF03-E6E52B101C89}" type="sibTrans" cxnId="{8774EC72-2CA8-414F-BBCA-DA29AC7B832C}">
      <dgm:prSet/>
      <dgm:spPr/>
      <dgm:t>
        <a:bodyPr/>
        <a:lstStyle/>
        <a:p>
          <a:endParaRPr lang="es-MX"/>
        </a:p>
      </dgm:t>
    </dgm:pt>
    <dgm:pt modelId="{F7AD44CF-36B7-43C8-87C6-94E4886B0297}" type="pres">
      <dgm:prSet presAssocID="{3E740046-56D3-4D8F-9EA2-503281421446}" presName="hierChild1" presStyleCnt="0">
        <dgm:presLayoutVars>
          <dgm:chPref val="1"/>
          <dgm:dir/>
          <dgm:animOne val="branch"/>
          <dgm:animLvl val="lvl"/>
          <dgm:resizeHandles/>
        </dgm:presLayoutVars>
      </dgm:prSet>
      <dgm:spPr/>
    </dgm:pt>
    <dgm:pt modelId="{154DAA14-EE25-47DB-96C4-8465738518F7}" type="pres">
      <dgm:prSet presAssocID="{CF7F77DF-4BDE-436D-A43B-3EFE0501FDBE}" presName="hierRoot1" presStyleCnt="0"/>
      <dgm:spPr/>
    </dgm:pt>
    <dgm:pt modelId="{BFDC9724-3F15-4525-95F3-AAE3B998ED8F}" type="pres">
      <dgm:prSet presAssocID="{CF7F77DF-4BDE-436D-A43B-3EFE0501FDBE}" presName="composite" presStyleCnt="0"/>
      <dgm:spPr/>
    </dgm:pt>
    <dgm:pt modelId="{34185EAC-1EE6-4173-BA85-9A53F66D427E}" type="pres">
      <dgm:prSet presAssocID="{CF7F77DF-4BDE-436D-A43B-3EFE0501FDBE}" presName="background" presStyleLbl="node0" presStyleIdx="0" presStyleCnt="1"/>
      <dgm:spPr/>
    </dgm:pt>
    <dgm:pt modelId="{4C2F8E5B-DC74-4F19-976B-E5521F1A5902}" type="pres">
      <dgm:prSet presAssocID="{CF7F77DF-4BDE-436D-A43B-3EFE0501FDBE}" presName="text" presStyleLbl="fgAcc0" presStyleIdx="0" presStyleCnt="1">
        <dgm:presLayoutVars>
          <dgm:chPref val="3"/>
        </dgm:presLayoutVars>
      </dgm:prSet>
      <dgm:spPr/>
    </dgm:pt>
    <dgm:pt modelId="{9331E67C-4FEF-4D48-91D1-E5DB8228CFB5}" type="pres">
      <dgm:prSet presAssocID="{CF7F77DF-4BDE-436D-A43B-3EFE0501FDBE}" presName="hierChild2" presStyleCnt="0"/>
      <dgm:spPr/>
    </dgm:pt>
    <dgm:pt modelId="{B1E63AE6-B2BF-405B-9553-DDB7E106A53D}" type="pres">
      <dgm:prSet presAssocID="{09304DDA-3DF0-4803-8E3A-4F6BD83E5EEB}" presName="Name10" presStyleLbl="parChTrans1D2" presStyleIdx="0" presStyleCnt="6"/>
      <dgm:spPr/>
    </dgm:pt>
    <dgm:pt modelId="{99066F92-4496-412B-89B3-B957B8ECC46F}" type="pres">
      <dgm:prSet presAssocID="{56697C2A-1947-4DFE-809D-03514C3993DF}" presName="hierRoot2" presStyleCnt="0"/>
      <dgm:spPr/>
    </dgm:pt>
    <dgm:pt modelId="{C5B9F667-7EB7-462D-B7E4-C4FF10BEFCF8}" type="pres">
      <dgm:prSet presAssocID="{56697C2A-1947-4DFE-809D-03514C3993DF}" presName="composite2" presStyleCnt="0"/>
      <dgm:spPr/>
    </dgm:pt>
    <dgm:pt modelId="{B2F94EB3-1720-4BF5-A1C5-742B448EC0D0}" type="pres">
      <dgm:prSet presAssocID="{56697C2A-1947-4DFE-809D-03514C3993DF}" presName="background2" presStyleLbl="node2" presStyleIdx="0" presStyleCnt="6"/>
      <dgm:spPr/>
    </dgm:pt>
    <dgm:pt modelId="{1C0E1DB8-13B3-4509-A30F-F6363062A01F}" type="pres">
      <dgm:prSet presAssocID="{56697C2A-1947-4DFE-809D-03514C3993DF}" presName="text2" presStyleLbl="fgAcc2" presStyleIdx="0" presStyleCnt="6">
        <dgm:presLayoutVars>
          <dgm:chPref val="3"/>
        </dgm:presLayoutVars>
      </dgm:prSet>
      <dgm:spPr/>
    </dgm:pt>
    <dgm:pt modelId="{3280FA71-BD1D-430F-A001-7F6CBA5594C2}" type="pres">
      <dgm:prSet presAssocID="{56697C2A-1947-4DFE-809D-03514C3993DF}" presName="hierChild3" presStyleCnt="0"/>
      <dgm:spPr/>
    </dgm:pt>
    <dgm:pt modelId="{C42AAC83-6A2C-46BA-B86B-E7DB31DC6C26}" type="pres">
      <dgm:prSet presAssocID="{B5153BB0-0D5F-4F99-B1F9-8E16677A3338}" presName="Name10" presStyleLbl="parChTrans1D2" presStyleIdx="1" presStyleCnt="6"/>
      <dgm:spPr/>
    </dgm:pt>
    <dgm:pt modelId="{5FB05D44-64A5-4572-9B9F-25A3FB896C99}" type="pres">
      <dgm:prSet presAssocID="{4D0C36B7-5EC6-4A5B-A05E-54001F72D006}" presName="hierRoot2" presStyleCnt="0"/>
      <dgm:spPr/>
    </dgm:pt>
    <dgm:pt modelId="{0B30A57C-83D9-4AC1-8781-9EFF8F95ABC0}" type="pres">
      <dgm:prSet presAssocID="{4D0C36B7-5EC6-4A5B-A05E-54001F72D006}" presName="composite2" presStyleCnt="0"/>
      <dgm:spPr/>
    </dgm:pt>
    <dgm:pt modelId="{09745DAE-D061-4785-AF8C-48FDC9595B8F}" type="pres">
      <dgm:prSet presAssocID="{4D0C36B7-5EC6-4A5B-A05E-54001F72D006}" presName="background2" presStyleLbl="node2" presStyleIdx="1" presStyleCnt="6"/>
      <dgm:spPr/>
    </dgm:pt>
    <dgm:pt modelId="{7BAACA06-2D9D-4E6F-8A72-8DE0D65183E0}" type="pres">
      <dgm:prSet presAssocID="{4D0C36B7-5EC6-4A5B-A05E-54001F72D006}" presName="text2" presStyleLbl="fgAcc2" presStyleIdx="1" presStyleCnt="6">
        <dgm:presLayoutVars>
          <dgm:chPref val="3"/>
        </dgm:presLayoutVars>
      </dgm:prSet>
      <dgm:spPr/>
    </dgm:pt>
    <dgm:pt modelId="{7CC6EA35-F3B2-4D4E-9CCD-CACC0E24EB91}" type="pres">
      <dgm:prSet presAssocID="{4D0C36B7-5EC6-4A5B-A05E-54001F72D006}" presName="hierChild3" presStyleCnt="0"/>
      <dgm:spPr/>
    </dgm:pt>
    <dgm:pt modelId="{4C3374BD-FCC7-41AB-A209-4AC2830E2D89}" type="pres">
      <dgm:prSet presAssocID="{43030D62-3634-49F8-BB39-DEB38FD5D7FC}" presName="Name10" presStyleLbl="parChTrans1D2" presStyleIdx="2" presStyleCnt="6"/>
      <dgm:spPr/>
    </dgm:pt>
    <dgm:pt modelId="{89D466D4-E5A4-47F0-AFBB-D283DA873EE4}" type="pres">
      <dgm:prSet presAssocID="{3C651E70-C40F-4A2F-AD2C-5DC5C56D107D}" presName="hierRoot2" presStyleCnt="0"/>
      <dgm:spPr/>
    </dgm:pt>
    <dgm:pt modelId="{E0226F9E-F659-4546-B978-44759C8FC62A}" type="pres">
      <dgm:prSet presAssocID="{3C651E70-C40F-4A2F-AD2C-5DC5C56D107D}" presName="composite2" presStyleCnt="0"/>
      <dgm:spPr/>
    </dgm:pt>
    <dgm:pt modelId="{EB4E3CC4-08AD-4819-9BFB-423F9AA7D089}" type="pres">
      <dgm:prSet presAssocID="{3C651E70-C40F-4A2F-AD2C-5DC5C56D107D}" presName="background2" presStyleLbl="node2" presStyleIdx="2" presStyleCnt="6"/>
      <dgm:spPr/>
    </dgm:pt>
    <dgm:pt modelId="{8C4080D2-BF75-4BD7-A1F9-52A9EE10CD59}" type="pres">
      <dgm:prSet presAssocID="{3C651E70-C40F-4A2F-AD2C-5DC5C56D107D}" presName="text2" presStyleLbl="fgAcc2" presStyleIdx="2" presStyleCnt="6">
        <dgm:presLayoutVars>
          <dgm:chPref val="3"/>
        </dgm:presLayoutVars>
      </dgm:prSet>
      <dgm:spPr/>
    </dgm:pt>
    <dgm:pt modelId="{D20F2A14-07F9-4E63-BA13-41477E0DE3C0}" type="pres">
      <dgm:prSet presAssocID="{3C651E70-C40F-4A2F-AD2C-5DC5C56D107D}" presName="hierChild3" presStyleCnt="0"/>
      <dgm:spPr/>
    </dgm:pt>
    <dgm:pt modelId="{0DDD28A5-240B-493D-AE52-FC8616E83E99}" type="pres">
      <dgm:prSet presAssocID="{345E9D9D-8963-45FB-B4DF-F254CD6D8BF2}" presName="Name10" presStyleLbl="parChTrans1D2" presStyleIdx="3" presStyleCnt="6"/>
      <dgm:spPr/>
    </dgm:pt>
    <dgm:pt modelId="{8700FB46-F73C-4CE4-B017-947EE92F55A2}" type="pres">
      <dgm:prSet presAssocID="{D0F3F5FC-7232-465B-A4F5-E2B67FD9F545}" presName="hierRoot2" presStyleCnt="0"/>
      <dgm:spPr/>
    </dgm:pt>
    <dgm:pt modelId="{0F390E74-AEA7-4C3B-BECE-306CFFA0A006}" type="pres">
      <dgm:prSet presAssocID="{D0F3F5FC-7232-465B-A4F5-E2B67FD9F545}" presName="composite2" presStyleCnt="0"/>
      <dgm:spPr/>
    </dgm:pt>
    <dgm:pt modelId="{3D8D6B1B-5431-4EB1-8FAB-470ACCE6CD60}" type="pres">
      <dgm:prSet presAssocID="{D0F3F5FC-7232-465B-A4F5-E2B67FD9F545}" presName="background2" presStyleLbl="node2" presStyleIdx="3" presStyleCnt="6"/>
      <dgm:spPr/>
    </dgm:pt>
    <dgm:pt modelId="{4B4EC13F-DE37-4B4F-A062-0B54B08F2F30}" type="pres">
      <dgm:prSet presAssocID="{D0F3F5FC-7232-465B-A4F5-E2B67FD9F545}" presName="text2" presStyleLbl="fgAcc2" presStyleIdx="3" presStyleCnt="6">
        <dgm:presLayoutVars>
          <dgm:chPref val="3"/>
        </dgm:presLayoutVars>
      </dgm:prSet>
      <dgm:spPr/>
    </dgm:pt>
    <dgm:pt modelId="{A75548D6-99D4-4868-8714-48A8D349C40A}" type="pres">
      <dgm:prSet presAssocID="{D0F3F5FC-7232-465B-A4F5-E2B67FD9F545}" presName="hierChild3" presStyleCnt="0"/>
      <dgm:spPr/>
    </dgm:pt>
    <dgm:pt modelId="{E314112D-B501-4CCF-99EC-3ABAF95973AA}" type="pres">
      <dgm:prSet presAssocID="{DC7AEB08-B494-4DAE-9FF8-908F545B8BEF}" presName="Name10" presStyleLbl="parChTrans1D2" presStyleIdx="4" presStyleCnt="6"/>
      <dgm:spPr/>
    </dgm:pt>
    <dgm:pt modelId="{19A1E8F0-C13C-4AB1-B5A3-51CAE6D36989}" type="pres">
      <dgm:prSet presAssocID="{0670E4AF-CB41-4A03-B0D6-8A19D9C826D3}" presName="hierRoot2" presStyleCnt="0"/>
      <dgm:spPr/>
    </dgm:pt>
    <dgm:pt modelId="{80701351-3EBF-4CCC-9EE5-8A2C9BD7173F}" type="pres">
      <dgm:prSet presAssocID="{0670E4AF-CB41-4A03-B0D6-8A19D9C826D3}" presName="composite2" presStyleCnt="0"/>
      <dgm:spPr/>
    </dgm:pt>
    <dgm:pt modelId="{E1FD3BF4-C2E4-4608-A576-A6246034E2ED}" type="pres">
      <dgm:prSet presAssocID="{0670E4AF-CB41-4A03-B0D6-8A19D9C826D3}" presName="background2" presStyleLbl="node2" presStyleIdx="4" presStyleCnt="6"/>
      <dgm:spPr/>
    </dgm:pt>
    <dgm:pt modelId="{62B5D974-DDB4-4406-9D12-EDACCE157882}" type="pres">
      <dgm:prSet presAssocID="{0670E4AF-CB41-4A03-B0D6-8A19D9C826D3}" presName="text2" presStyleLbl="fgAcc2" presStyleIdx="4" presStyleCnt="6">
        <dgm:presLayoutVars>
          <dgm:chPref val="3"/>
        </dgm:presLayoutVars>
      </dgm:prSet>
      <dgm:spPr/>
    </dgm:pt>
    <dgm:pt modelId="{E78CB416-A667-4DED-9833-80AB05632EF6}" type="pres">
      <dgm:prSet presAssocID="{0670E4AF-CB41-4A03-B0D6-8A19D9C826D3}" presName="hierChild3" presStyleCnt="0"/>
      <dgm:spPr/>
    </dgm:pt>
    <dgm:pt modelId="{B656320D-1A22-46D8-BC29-578C737C1F7B}" type="pres">
      <dgm:prSet presAssocID="{F24F6834-4571-44B2-9D88-4840D63239F8}" presName="Name10" presStyleLbl="parChTrans1D2" presStyleIdx="5" presStyleCnt="6"/>
      <dgm:spPr/>
    </dgm:pt>
    <dgm:pt modelId="{16ABAD97-AE99-403B-BE3E-4C6D22EC7B0F}" type="pres">
      <dgm:prSet presAssocID="{06210788-137C-44F3-BEF9-41FDD84ED7F1}" presName="hierRoot2" presStyleCnt="0"/>
      <dgm:spPr/>
    </dgm:pt>
    <dgm:pt modelId="{452EAA6F-113F-4B29-AFF0-3C90974FD384}" type="pres">
      <dgm:prSet presAssocID="{06210788-137C-44F3-BEF9-41FDD84ED7F1}" presName="composite2" presStyleCnt="0"/>
      <dgm:spPr/>
    </dgm:pt>
    <dgm:pt modelId="{1F3E7C1A-9327-40C1-82B0-6FD87044490E}" type="pres">
      <dgm:prSet presAssocID="{06210788-137C-44F3-BEF9-41FDD84ED7F1}" presName="background2" presStyleLbl="node2" presStyleIdx="5" presStyleCnt="6"/>
      <dgm:spPr/>
    </dgm:pt>
    <dgm:pt modelId="{3D784537-2B5D-4A24-B410-3DB31059BA1E}" type="pres">
      <dgm:prSet presAssocID="{06210788-137C-44F3-BEF9-41FDD84ED7F1}" presName="text2" presStyleLbl="fgAcc2" presStyleIdx="5" presStyleCnt="6">
        <dgm:presLayoutVars>
          <dgm:chPref val="3"/>
        </dgm:presLayoutVars>
      </dgm:prSet>
      <dgm:spPr/>
    </dgm:pt>
    <dgm:pt modelId="{C48A44CD-9406-4D79-B48C-5234709E1E5F}" type="pres">
      <dgm:prSet presAssocID="{06210788-137C-44F3-BEF9-41FDD84ED7F1}" presName="hierChild3" presStyleCnt="0"/>
      <dgm:spPr/>
    </dgm:pt>
  </dgm:ptLst>
  <dgm:cxnLst>
    <dgm:cxn modelId="{E89F0808-EF51-40C1-B0F9-8399B8F9F812}" type="presOf" srcId="{F24F6834-4571-44B2-9D88-4840D63239F8}" destId="{B656320D-1A22-46D8-BC29-578C737C1F7B}" srcOrd="0" destOrd="0" presId="urn:microsoft.com/office/officeart/2005/8/layout/hierarchy1"/>
    <dgm:cxn modelId="{8FC9BD1C-752D-4372-9F52-1F3670018E1D}" type="presOf" srcId="{B5153BB0-0D5F-4F99-B1F9-8E16677A3338}" destId="{C42AAC83-6A2C-46BA-B86B-E7DB31DC6C26}" srcOrd="0" destOrd="0" presId="urn:microsoft.com/office/officeart/2005/8/layout/hierarchy1"/>
    <dgm:cxn modelId="{2F6EC42B-C5C6-4589-ACF2-882FB6FF17D8}" srcId="{CF7F77DF-4BDE-436D-A43B-3EFE0501FDBE}" destId="{0670E4AF-CB41-4A03-B0D6-8A19D9C826D3}" srcOrd="4" destOrd="0" parTransId="{DC7AEB08-B494-4DAE-9FF8-908F545B8BEF}" sibTransId="{EA069408-9E31-4BA5-A09B-9A43612FF657}"/>
    <dgm:cxn modelId="{C51CD52E-3127-4978-A7DD-79853D36DE5F}" srcId="{CF7F77DF-4BDE-436D-A43B-3EFE0501FDBE}" destId="{56697C2A-1947-4DFE-809D-03514C3993DF}" srcOrd="0" destOrd="0" parTransId="{09304DDA-3DF0-4803-8E3A-4F6BD83E5EEB}" sibTransId="{6F21BE83-1067-4220-BE08-6995B51AA5D0}"/>
    <dgm:cxn modelId="{855F3942-3F0F-410C-9C23-745A673A4179}" type="presOf" srcId="{4D0C36B7-5EC6-4A5B-A05E-54001F72D006}" destId="{7BAACA06-2D9D-4E6F-8A72-8DE0D65183E0}" srcOrd="0" destOrd="0" presId="urn:microsoft.com/office/officeart/2005/8/layout/hierarchy1"/>
    <dgm:cxn modelId="{8774EC72-2CA8-414F-BBCA-DA29AC7B832C}" srcId="{CF7F77DF-4BDE-436D-A43B-3EFE0501FDBE}" destId="{06210788-137C-44F3-BEF9-41FDD84ED7F1}" srcOrd="5" destOrd="0" parTransId="{F24F6834-4571-44B2-9D88-4840D63239F8}" sibTransId="{C3AB00F2-AB2A-46FD-BF03-E6E52B101C89}"/>
    <dgm:cxn modelId="{6198C453-A290-4C6A-8C7A-8C44FA3F774D}" type="presOf" srcId="{345E9D9D-8963-45FB-B4DF-F254CD6D8BF2}" destId="{0DDD28A5-240B-493D-AE52-FC8616E83E99}" srcOrd="0" destOrd="0" presId="urn:microsoft.com/office/officeart/2005/8/layout/hierarchy1"/>
    <dgm:cxn modelId="{CBF8A680-F575-4538-BFFB-2E211BB42E6E}" type="presOf" srcId="{0670E4AF-CB41-4A03-B0D6-8A19D9C826D3}" destId="{62B5D974-DDB4-4406-9D12-EDACCE157882}" srcOrd="0" destOrd="0" presId="urn:microsoft.com/office/officeart/2005/8/layout/hierarchy1"/>
    <dgm:cxn modelId="{17B9798F-8F2F-408D-B953-072B9FD211A1}" type="presOf" srcId="{DC7AEB08-B494-4DAE-9FF8-908F545B8BEF}" destId="{E314112D-B501-4CCF-99EC-3ABAF95973AA}" srcOrd="0" destOrd="0" presId="urn:microsoft.com/office/officeart/2005/8/layout/hierarchy1"/>
    <dgm:cxn modelId="{0A774092-701E-4B6C-B0C3-CFC43B57945F}" type="presOf" srcId="{06210788-137C-44F3-BEF9-41FDD84ED7F1}" destId="{3D784537-2B5D-4A24-B410-3DB31059BA1E}" srcOrd="0" destOrd="0" presId="urn:microsoft.com/office/officeart/2005/8/layout/hierarchy1"/>
    <dgm:cxn modelId="{05DB6F94-1300-45E8-8591-E1A810DACEDB}" srcId="{CF7F77DF-4BDE-436D-A43B-3EFE0501FDBE}" destId="{3C651E70-C40F-4A2F-AD2C-5DC5C56D107D}" srcOrd="2" destOrd="0" parTransId="{43030D62-3634-49F8-BB39-DEB38FD5D7FC}" sibTransId="{65A52E22-37CC-41E3-88A8-9B1E9400A0F0}"/>
    <dgm:cxn modelId="{91810E95-A04D-4B54-A942-0A6AA61E2256}" type="presOf" srcId="{43030D62-3634-49F8-BB39-DEB38FD5D7FC}" destId="{4C3374BD-FCC7-41AB-A209-4AC2830E2D89}" srcOrd="0" destOrd="0" presId="urn:microsoft.com/office/officeart/2005/8/layout/hierarchy1"/>
    <dgm:cxn modelId="{FF9721A3-BA22-42F8-BC95-7FC7BDB70CC7}" srcId="{3E740046-56D3-4D8F-9EA2-503281421446}" destId="{CF7F77DF-4BDE-436D-A43B-3EFE0501FDBE}" srcOrd="0" destOrd="0" parTransId="{3D19A51E-75AE-4BFB-B7E3-1FD1D4E9D002}" sibTransId="{3662F37C-B7A2-487C-9239-240CE58AAA7A}"/>
    <dgm:cxn modelId="{01EBDBAC-5AB8-41C4-A85F-35653D338E5B}" srcId="{CF7F77DF-4BDE-436D-A43B-3EFE0501FDBE}" destId="{4D0C36B7-5EC6-4A5B-A05E-54001F72D006}" srcOrd="1" destOrd="0" parTransId="{B5153BB0-0D5F-4F99-B1F9-8E16677A3338}" sibTransId="{582FD31F-5831-4ED8-882A-501FF8419575}"/>
    <dgm:cxn modelId="{EAD26AB2-E2CF-47FF-843E-25A1FAFB664E}" type="presOf" srcId="{09304DDA-3DF0-4803-8E3A-4F6BD83E5EEB}" destId="{B1E63AE6-B2BF-405B-9553-DDB7E106A53D}" srcOrd="0" destOrd="0" presId="urn:microsoft.com/office/officeart/2005/8/layout/hierarchy1"/>
    <dgm:cxn modelId="{29D662B6-01B3-460A-BC67-552FEBD809B4}" type="presOf" srcId="{3E740046-56D3-4D8F-9EA2-503281421446}" destId="{F7AD44CF-36B7-43C8-87C6-94E4886B0297}" srcOrd="0" destOrd="0" presId="urn:microsoft.com/office/officeart/2005/8/layout/hierarchy1"/>
    <dgm:cxn modelId="{941AD6BE-ED07-4DEB-BE6B-2658929D8047}" type="presOf" srcId="{56697C2A-1947-4DFE-809D-03514C3993DF}" destId="{1C0E1DB8-13B3-4509-A30F-F6363062A01F}" srcOrd="0" destOrd="0" presId="urn:microsoft.com/office/officeart/2005/8/layout/hierarchy1"/>
    <dgm:cxn modelId="{488B29CA-45AC-48D2-A6D6-EBAEEA1066E2}" type="presOf" srcId="{CF7F77DF-4BDE-436D-A43B-3EFE0501FDBE}" destId="{4C2F8E5B-DC74-4F19-976B-E5521F1A5902}" srcOrd="0" destOrd="0" presId="urn:microsoft.com/office/officeart/2005/8/layout/hierarchy1"/>
    <dgm:cxn modelId="{78F42CCA-1D9B-4CB3-8464-5F0133625EF5}" type="presOf" srcId="{D0F3F5FC-7232-465B-A4F5-E2B67FD9F545}" destId="{4B4EC13F-DE37-4B4F-A062-0B54B08F2F30}" srcOrd="0" destOrd="0" presId="urn:microsoft.com/office/officeart/2005/8/layout/hierarchy1"/>
    <dgm:cxn modelId="{E8D468E8-70B1-4419-91B7-C9B8844C2F98}" type="presOf" srcId="{3C651E70-C40F-4A2F-AD2C-5DC5C56D107D}" destId="{8C4080D2-BF75-4BD7-A1F9-52A9EE10CD59}" srcOrd="0" destOrd="0" presId="urn:microsoft.com/office/officeart/2005/8/layout/hierarchy1"/>
    <dgm:cxn modelId="{AB83D2E8-B074-40A8-9CD4-F127EA4D97EC}" srcId="{CF7F77DF-4BDE-436D-A43B-3EFE0501FDBE}" destId="{D0F3F5FC-7232-465B-A4F5-E2B67FD9F545}" srcOrd="3" destOrd="0" parTransId="{345E9D9D-8963-45FB-B4DF-F254CD6D8BF2}" sibTransId="{84C67F0D-7910-4F14-ADA4-EEBBCEF8E49F}"/>
    <dgm:cxn modelId="{CBB2B885-E2D8-4116-B7A2-E81E8BAEE1FF}" type="presParOf" srcId="{F7AD44CF-36B7-43C8-87C6-94E4886B0297}" destId="{154DAA14-EE25-47DB-96C4-8465738518F7}" srcOrd="0" destOrd="0" presId="urn:microsoft.com/office/officeart/2005/8/layout/hierarchy1"/>
    <dgm:cxn modelId="{35069802-B490-4D4E-89DA-9AD4F92A6D0F}" type="presParOf" srcId="{154DAA14-EE25-47DB-96C4-8465738518F7}" destId="{BFDC9724-3F15-4525-95F3-AAE3B998ED8F}" srcOrd="0" destOrd="0" presId="urn:microsoft.com/office/officeart/2005/8/layout/hierarchy1"/>
    <dgm:cxn modelId="{F219BA17-62D5-447A-95A0-44248233EF95}" type="presParOf" srcId="{BFDC9724-3F15-4525-95F3-AAE3B998ED8F}" destId="{34185EAC-1EE6-4173-BA85-9A53F66D427E}" srcOrd="0" destOrd="0" presId="urn:microsoft.com/office/officeart/2005/8/layout/hierarchy1"/>
    <dgm:cxn modelId="{2EAFB202-D808-435A-93DA-DE7E04E8EC80}" type="presParOf" srcId="{BFDC9724-3F15-4525-95F3-AAE3B998ED8F}" destId="{4C2F8E5B-DC74-4F19-976B-E5521F1A5902}" srcOrd="1" destOrd="0" presId="urn:microsoft.com/office/officeart/2005/8/layout/hierarchy1"/>
    <dgm:cxn modelId="{12FBA4FC-C802-46C2-A5FD-762EA38153A2}" type="presParOf" srcId="{154DAA14-EE25-47DB-96C4-8465738518F7}" destId="{9331E67C-4FEF-4D48-91D1-E5DB8228CFB5}" srcOrd="1" destOrd="0" presId="urn:microsoft.com/office/officeart/2005/8/layout/hierarchy1"/>
    <dgm:cxn modelId="{780DBEDE-6F71-4D57-9DF4-BE996C54A87F}" type="presParOf" srcId="{9331E67C-4FEF-4D48-91D1-E5DB8228CFB5}" destId="{B1E63AE6-B2BF-405B-9553-DDB7E106A53D}" srcOrd="0" destOrd="0" presId="urn:microsoft.com/office/officeart/2005/8/layout/hierarchy1"/>
    <dgm:cxn modelId="{7E93A57C-FA8D-45D0-9E72-6A328606893B}" type="presParOf" srcId="{9331E67C-4FEF-4D48-91D1-E5DB8228CFB5}" destId="{99066F92-4496-412B-89B3-B957B8ECC46F}" srcOrd="1" destOrd="0" presId="urn:microsoft.com/office/officeart/2005/8/layout/hierarchy1"/>
    <dgm:cxn modelId="{43CAA387-A1C3-4C63-BE16-94D279A58253}" type="presParOf" srcId="{99066F92-4496-412B-89B3-B957B8ECC46F}" destId="{C5B9F667-7EB7-462D-B7E4-C4FF10BEFCF8}" srcOrd="0" destOrd="0" presId="urn:microsoft.com/office/officeart/2005/8/layout/hierarchy1"/>
    <dgm:cxn modelId="{2061145E-3CCB-4CE1-A508-26381C9593A9}" type="presParOf" srcId="{C5B9F667-7EB7-462D-B7E4-C4FF10BEFCF8}" destId="{B2F94EB3-1720-4BF5-A1C5-742B448EC0D0}" srcOrd="0" destOrd="0" presId="urn:microsoft.com/office/officeart/2005/8/layout/hierarchy1"/>
    <dgm:cxn modelId="{57284B46-5AF6-484D-908C-7567BE077F47}" type="presParOf" srcId="{C5B9F667-7EB7-462D-B7E4-C4FF10BEFCF8}" destId="{1C0E1DB8-13B3-4509-A30F-F6363062A01F}" srcOrd="1" destOrd="0" presId="urn:microsoft.com/office/officeart/2005/8/layout/hierarchy1"/>
    <dgm:cxn modelId="{3B53E92D-5AC4-4099-B136-B61F7910A24C}" type="presParOf" srcId="{99066F92-4496-412B-89B3-B957B8ECC46F}" destId="{3280FA71-BD1D-430F-A001-7F6CBA5594C2}" srcOrd="1" destOrd="0" presId="urn:microsoft.com/office/officeart/2005/8/layout/hierarchy1"/>
    <dgm:cxn modelId="{ADC521B5-4F0D-477C-B098-8AFEF8605B45}" type="presParOf" srcId="{9331E67C-4FEF-4D48-91D1-E5DB8228CFB5}" destId="{C42AAC83-6A2C-46BA-B86B-E7DB31DC6C26}" srcOrd="2" destOrd="0" presId="urn:microsoft.com/office/officeart/2005/8/layout/hierarchy1"/>
    <dgm:cxn modelId="{BDAE8DAD-A1D8-4209-9BFC-1676BF40D304}" type="presParOf" srcId="{9331E67C-4FEF-4D48-91D1-E5DB8228CFB5}" destId="{5FB05D44-64A5-4572-9B9F-25A3FB896C99}" srcOrd="3" destOrd="0" presId="urn:microsoft.com/office/officeart/2005/8/layout/hierarchy1"/>
    <dgm:cxn modelId="{69402AE2-ED0C-458C-8921-44D63A15223D}" type="presParOf" srcId="{5FB05D44-64A5-4572-9B9F-25A3FB896C99}" destId="{0B30A57C-83D9-4AC1-8781-9EFF8F95ABC0}" srcOrd="0" destOrd="0" presId="urn:microsoft.com/office/officeart/2005/8/layout/hierarchy1"/>
    <dgm:cxn modelId="{D374A048-9FE8-4D1E-A613-B376192BA1A4}" type="presParOf" srcId="{0B30A57C-83D9-4AC1-8781-9EFF8F95ABC0}" destId="{09745DAE-D061-4785-AF8C-48FDC9595B8F}" srcOrd="0" destOrd="0" presId="urn:microsoft.com/office/officeart/2005/8/layout/hierarchy1"/>
    <dgm:cxn modelId="{6FCE0EBB-062D-4D6F-8C14-02105D2F13FA}" type="presParOf" srcId="{0B30A57C-83D9-4AC1-8781-9EFF8F95ABC0}" destId="{7BAACA06-2D9D-4E6F-8A72-8DE0D65183E0}" srcOrd="1" destOrd="0" presId="urn:microsoft.com/office/officeart/2005/8/layout/hierarchy1"/>
    <dgm:cxn modelId="{EFBDE48D-8DD3-4C01-AD48-2737D0003BD0}" type="presParOf" srcId="{5FB05D44-64A5-4572-9B9F-25A3FB896C99}" destId="{7CC6EA35-F3B2-4D4E-9CCD-CACC0E24EB91}" srcOrd="1" destOrd="0" presId="urn:microsoft.com/office/officeart/2005/8/layout/hierarchy1"/>
    <dgm:cxn modelId="{FCEBA49B-23D1-45B1-9BE7-B6B563257F8F}" type="presParOf" srcId="{9331E67C-4FEF-4D48-91D1-E5DB8228CFB5}" destId="{4C3374BD-FCC7-41AB-A209-4AC2830E2D89}" srcOrd="4" destOrd="0" presId="urn:microsoft.com/office/officeart/2005/8/layout/hierarchy1"/>
    <dgm:cxn modelId="{AB02693B-B8C6-41E4-9D49-7A2433C8CE32}" type="presParOf" srcId="{9331E67C-4FEF-4D48-91D1-E5DB8228CFB5}" destId="{89D466D4-E5A4-47F0-AFBB-D283DA873EE4}" srcOrd="5" destOrd="0" presId="urn:microsoft.com/office/officeart/2005/8/layout/hierarchy1"/>
    <dgm:cxn modelId="{5E21F469-B437-4BF7-83AD-22A5B912EFD0}" type="presParOf" srcId="{89D466D4-E5A4-47F0-AFBB-D283DA873EE4}" destId="{E0226F9E-F659-4546-B978-44759C8FC62A}" srcOrd="0" destOrd="0" presId="urn:microsoft.com/office/officeart/2005/8/layout/hierarchy1"/>
    <dgm:cxn modelId="{55FBFBB0-C1FC-4075-8AD0-FDCB479E40DA}" type="presParOf" srcId="{E0226F9E-F659-4546-B978-44759C8FC62A}" destId="{EB4E3CC4-08AD-4819-9BFB-423F9AA7D089}" srcOrd="0" destOrd="0" presId="urn:microsoft.com/office/officeart/2005/8/layout/hierarchy1"/>
    <dgm:cxn modelId="{9BAE6610-4C92-4BCA-9294-95027F4829E1}" type="presParOf" srcId="{E0226F9E-F659-4546-B978-44759C8FC62A}" destId="{8C4080D2-BF75-4BD7-A1F9-52A9EE10CD59}" srcOrd="1" destOrd="0" presId="urn:microsoft.com/office/officeart/2005/8/layout/hierarchy1"/>
    <dgm:cxn modelId="{D656BB0A-C7FC-45FB-86D2-F1B2A488DB45}" type="presParOf" srcId="{89D466D4-E5A4-47F0-AFBB-D283DA873EE4}" destId="{D20F2A14-07F9-4E63-BA13-41477E0DE3C0}" srcOrd="1" destOrd="0" presId="urn:microsoft.com/office/officeart/2005/8/layout/hierarchy1"/>
    <dgm:cxn modelId="{7E09BD85-9966-4945-9162-A37248C144CF}" type="presParOf" srcId="{9331E67C-4FEF-4D48-91D1-E5DB8228CFB5}" destId="{0DDD28A5-240B-493D-AE52-FC8616E83E99}" srcOrd="6" destOrd="0" presId="urn:microsoft.com/office/officeart/2005/8/layout/hierarchy1"/>
    <dgm:cxn modelId="{B693322B-A859-4B7C-B223-799C8AC94CA8}" type="presParOf" srcId="{9331E67C-4FEF-4D48-91D1-E5DB8228CFB5}" destId="{8700FB46-F73C-4CE4-B017-947EE92F55A2}" srcOrd="7" destOrd="0" presId="urn:microsoft.com/office/officeart/2005/8/layout/hierarchy1"/>
    <dgm:cxn modelId="{F4329B3F-66CE-4761-85FB-20941C77D4DB}" type="presParOf" srcId="{8700FB46-F73C-4CE4-B017-947EE92F55A2}" destId="{0F390E74-AEA7-4C3B-BECE-306CFFA0A006}" srcOrd="0" destOrd="0" presId="urn:microsoft.com/office/officeart/2005/8/layout/hierarchy1"/>
    <dgm:cxn modelId="{E92774F4-EECA-46B1-891D-1809DE304434}" type="presParOf" srcId="{0F390E74-AEA7-4C3B-BECE-306CFFA0A006}" destId="{3D8D6B1B-5431-4EB1-8FAB-470ACCE6CD60}" srcOrd="0" destOrd="0" presId="urn:microsoft.com/office/officeart/2005/8/layout/hierarchy1"/>
    <dgm:cxn modelId="{D4F5E051-AEEA-4D24-9CE4-60C529AFEC78}" type="presParOf" srcId="{0F390E74-AEA7-4C3B-BECE-306CFFA0A006}" destId="{4B4EC13F-DE37-4B4F-A062-0B54B08F2F30}" srcOrd="1" destOrd="0" presId="urn:microsoft.com/office/officeart/2005/8/layout/hierarchy1"/>
    <dgm:cxn modelId="{C08C9EB3-458B-4B3C-915C-5D51B23F62D3}" type="presParOf" srcId="{8700FB46-F73C-4CE4-B017-947EE92F55A2}" destId="{A75548D6-99D4-4868-8714-48A8D349C40A}" srcOrd="1" destOrd="0" presId="urn:microsoft.com/office/officeart/2005/8/layout/hierarchy1"/>
    <dgm:cxn modelId="{9ADE5749-2734-4DB3-A6FE-44501A144006}" type="presParOf" srcId="{9331E67C-4FEF-4D48-91D1-E5DB8228CFB5}" destId="{E314112D-B501-4CCF-99EC-3ABAF95973AA}" srcOrd="8" destOrd="0" presId="urn:microsoft.com/office/officeart/2005/8/layout/hierarchy1"/>
    <dgm:cxn modelId="{382ACDF4-DB7F-415F-874E-2A06937B60A3}" type="presParOf" srcId="{9331E67C-4FEF-4D48-91D1-E5DB8228CFB5}" destId="{19A1E8F0-C13C-4AB1-B5A3-51CAE6D36989}" srcOrd="9" destOrd="0" presId="urn:microsoft.com/office/officeart/2005/8/layout/hierarchy1"/>
    <dgm:cxn modelId="{B7BE78AB-EBB2-4CA8-A04B-25AA73E08169}" type="presParOf" srcId="{19A1E8F0-C13C-4AB1-B5A3-51CAE6D36989}" destId="{80701351-3EBF-4CCC-9EE5-8A2C9BD7173F}" srcOrd="0" destOrd="0" presId="urn:microsoft.com/office/officeart/2005/8/layout/hierarchy1"/>
    <dgm:cxn modelId="{899DB8F4-1179-4DE2-B2E4-10295E58B40F}" type="presParOf" srcId="{80701351-3EBF-4CCC-9EE5-8A2C9BD7173F}" destId="{E1FD3BF4-C2E4-4608-A576-A6246034E2ED}" srcOrd="0" destOrd="0" presId="urn:microsoft.com/office/officeart/2005/8/layout/hierarchy1"/>
    <dgm:cxn modelId="{65404974-E743-4E96-9BA8-6F093A9EC0F2}" type="presParOf" srcId="{80701351-3EBF-4CCC-9EE5-8A2C9BD7173F}" destId="{62B5D974-DDB4-4406-9D12-EDACCE157882}" srcOrd="1" destOrd="0" presId="urn:microsoft.com/office/officeart/2005/8/layout/hierarchy1"/>
    <dgm:cxn modelId="{C061DC6E-3F5D-467E-82D2-8B0C311BFF9F}" type="presParOf" srcId="{19A1E8F0-C13C-4AB1-B5A3-51CAE6D36989}" destId="{E78CB416-A667-4DED-9833-80AB05632EF6}" srcOrd="1" destOrd="0" presId="urn:microsoft.com/office/officeart/2005/8/layout/hierarchy1"/>
    <dgm:cxn modelId="{CEBB540C-51B7-4D0E-A150-36BD81E2A5AE}" type="presParOf" srcId="{9331E67C-4FEF-4D48-91D1-E5DB8228CFB5}" destId="{B656320D-1A22-46D8-BC29-578C737C1F7B}" srcOrd="10" destOrd="0" presId="urn:microsoft.com/office/officeart/2005/8/layout/hierarchy1"/>
    <dgm:cxn modelId="{82C5138F-155D-43EF-9363-DE774D3A34A6}" type="presParOf" srcId="{9331E67C-4FEF-4D48-91D1-E5DB8228CFB5}" destId="{16ABAD97-AE99-403B-BE3E-4C6D22EC7B0F}" srcOrd="11" destOrd="0" presId="urn:microsoft.com/office/officeart/2005/8/layout/hierarchy1"/>
    <dgm:cxn modelId="{C99925F7-6AB3-4156-9201-205D9AAC19A0}" type="presParOf" srcId="{16ABAD97-AE99-403B-BE3E-4C6D22EC7B0F}" destId="{452EAA6F-113F-4B29-AFF0-3C90974FD384}" srcOrd="0" destOrd="0" presId="urn:microsoft.com/office/officeart/2005/8/layout/hierarchy1"/>
    <dgm:cxn modelId="{93B1F5C9-7687-4D0C-B041-BFA767A55F0C}" type="presParOf" srcId="{452EAA6F-113F-4B29-AFF0-3C90974FD384}" destId="{1F3E7C1A-9327-40C1-82B0-6FD87044490E}" srcOrd="0" destOrd="0" presId="urn:microsoft.com/office/officeart/2005/8/layout/hierarchy1"/>
    <dgm:cxn modelId="{FD8CA6A3-111F-47AD-92BD-50187DA2407A}" type="presParOf" srcId="{452EAA6F-113F-4B29-AFF0-3C90974FD384}" destId="{3D784537-2B5D-4A24-B410-3DB31059BA1E}" srcOrd="1" destOrd="0" presId="urn:microsoft.com/office/officeart/2005/8/layout/hierarchy1"/>
    <dgm:cxn modelId="{7EE97664-6F6F-4422-A285-B0FDCACA69E2}" type="presParOf" srcId="{16ABAD97-AE99-403B-BE3E-4C6D22EC7B0F}" destId="{C48A44CD-9406-4D79-B48C-5234709E1E5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E740046-56D3-4D8F-9EA2-50328142144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CF7F77DF-4BDE-436D-A43B-3EFE0501FDBE}">
      <dgm:prSet phldrT="[Texto]" custT="1"/>
      <dgm:spPr/>
      <dgm:t>
        <a:bodyPr/>
        <a:lstStyle/>
        <a:p>
          <a:r>
            <a:rPr lang="es-ES_tradnl" sz="1200" b="0" dirty="0"/>
            <a:t>Titular del </a:t>
          </a:r>
          <a:r>
            <a:rPr lang="es-MX" sz="1200" dirty="0"/>
            <a:t>Órgano Interno de Control</a:t>
          </a:r>
          <a:endParaRPr lang="es-MX" sz="1200" b="0" dirty="0"/>
        </a:p>
      </dgm:t>
    </dgm:pt>
    <dgm:pt modelId="{3D19A51E-75AE-4BFB-B7E3-1FD1D4E9D002}" type="parTrans" cxnId="{FF9721A3-BA22-42F8-BC95-7FC7BDB70CC7}">
      <dgm:prSet/>
      <dgm:spPr/>
      <dgm:t>
        <a:bodyPr/>
        <a:lstStyle/>
        <a:p>
          <a:endParaRPr lang="es-MX" sz="1200"/>
        </a:p>
      </dgm:t>
    </dgm:pt>
    <dgm:pt modelId="{3662F37C-B7A2-487C-9239-240CE58AAA7A}" type="sibTrans" cxnId="{FF9721A3-BA22-42F8-BC95-7FC7BDB70CC7}">
      <dgm:prSet/>
      <dgm:spPr/>
      <dgm:t>
        <a:bodyPr/>
        <a:lstStyle/>
        <a:p>
          <a:endParaRPr lang="es-MX" sz="1200"/>
        </a:p>
      </dgm:t>
    </dgm:pt>
    <dgm:pt modelId="{56697C2A-1947-4DFE-809D-03514C3993DF}">
      <dgm:prSet phldrT="[Texto]" custT="1"/>
      <dgm:spPr/>
      <dgm:t>
        <a:bodyPr/>
        <a:lstStyle/>
        <a:p>
          <a:r>
            <a:rPr lang="es-ES_tradnl" sz="1200" dirty="0"/>
            <a:t>Unidad Investigadora</a:t>
          </a:r>
          <a:endParaRPr lang="es-MX" sz="1200" dirty="0"/>
        </a:p>
      </dgm:t>
    </dgm:pt>
    <dgm:pt modelId="{09304DDA-3DF0-4803-8E3A-4F6BD83E5EEB}" type="parTrans" cxnId="{C51CD52E-3127-4978-A7DD-79853D36DE5F}">
      <dgm:prSet/>
      <dgm:spPr/>
      <dgm:t>
        <a:bodyPr/>
        <a:lstStyle/>
        <a:p>
          <a:endParaRPr lang="es-MX" sz="1200"/>
        </a:p>
      </dgm:t>
    </dgm:pt>
    <dgm:pt modelId="{6F21BE83-1067-4220-BE08-6995B51AA5D0}" type="sibTrans" cxnId="{C51CD52E-3127-4978-A7DD-79853D36DE5F}">
      <dgm:prSet/>
      <dgm:spPr/>
      <dgm:t>
        <a:bodyPr/>
        <a:lstStyle/>
        <a:p>
          <a:endParaRPr lang="es-MX" sz="1200"/>
        </a:p>
      </dgm:t>
    </dgm:pt>
    <dgm:pt modelId="{B2D29680-E172-41DC-A3F9-B216C430C36C}">
      <dgm:prSet/>
      <dgm:spPr/>
      <dgm:t>
        <a:bodyPr/>
        <a:lstStyle/>
        <a:p>
          <a:r>
            <a:rPr lang="es-ES_tradnl" dirty="0"/>
            <a:t>Unidad de Responsabilidades</a:t>
          </a:r>
          <a:endParaRPr lang="es-MX" dirty="0"/>
        </a:p>
      </dgm:t>
    </dgm:pt>
    <dgm:pt modelId="{3E102AC0-4D1F-470C-9A26-216002A6AC8F}" type="parTrans" cxnId="{FEBFFA49-1490-4AF2-B22D-2A7CE09FC595}">
      <dgm:prSet/>
      <dgm:spPr/>
      <dgm:t>
        <a:bodyPr/>
        <a:lstStyle/>
        <a:p>
          <a:endParaRPr lang="es-MX"/>
        </a:p>
      </dgm:t>
    </dgm:pt>
    <dgm:pt modelId="{3B23FE7B-BA54-4AA7-8932-5658C05B97A4}" type="sibTrans" cxnId="{FEBFFA49-1490-4AF2-B22D-2A7CE09FC595}">
      <dgm:prSet/>
      <dgm:spPr/>
      <dgm:t>
        <a:bodyPr/>
        <a:lstStyle/>
        <a:p>
          <a:endParaRPr lang="es-MX"/>
        </a:p>
      </dgm:t>
    </dgm:pt>
    <dgm:pt modelId="{8CD45EF4-ED84-4ACE-87B3-0B8DA82EC8BE}">
      <dgm:prSet/>
      <dgm:spPr/>
      <dgm:t>
        <a:bodyPr/>
        <a:lstStyle/>
        <a:p>
          <a:r>
            <a:rPr lang="es-ES_tradnl" dirty="0"/>
            <a:t>Unidad de Auditoría</a:t>
          </a:r>
          <a:endParaRPr lang="es-MX" dirty="0"/>
        </a:p>
      </dgm:t>
    </dgm:pt>
    <dgm:pt modelId="{BD39650E-F7ED-4427-90FE-3282C5836FDC}" type="parTrans" cxnId="{D17D0A99-B554-4C61-B1CA-E9291D0FB89F}">
      <dgm:prSet/>
      <dgm:spPr/>
      <dgm:t>
        <a:bodyPr/>
        <a:lstStyle/>
        <a:p>
          <a:endParaRPr lang="es-MX"/>
        </a:p>
      </dgm:t>
    </dgm:pt>
    <dgm:pt modelId="{E6B474C5-276B-4B7C-84B2-CD8DF5529A79}" type="sibTrans" cxnId="{D17D0A99-B554-4C61-B1CA-E9291D0FB89F}">
      <dgm:prSet/>
      <dgm:spPr/>
      <dgm:t>
        <a:bodyPr/>
        <a:lstStyle/>
        <a:p>
          <a:endParaRPr lang="es-MX"/>
        </a:p>
      </dgm:t>
    </dgm:pt>
    <dgm:pt modelId="{F7AD44CF-36B7-43C8-87C6-94E4886B0297}" type="pres">
      <dgm:prSet presAssocID="{3E740046-56D3-4D8F-9EA2-503281421446}" presName="hierChild1" presStyleCnt="0">
        <dgm:presLayoutVars>
          <dgm:chPref val="1"/>
          <dgm:dir/>
          <dgm:animOne val="branch"/>
          <dgm:animLvl val="lvl"/>
          <dgm:resizeHandles/>
        </dgm:presLayoutVars>
      </dgm:prSet>
      <dgm:spPr/>
    </dgm:pt>
    <dgm:pt modelId="{154DAA14-EE25-47DB-96C4-8465738518F7}" type="pres">
      <dgm:prSet presAssocID="{CF7F77DF-4BDE-436D-A43B-3EFE0501FDBE}" presName="hierRoot1" presStyleCnt="0"/>
      <dgm:spPr/>
    </dgm:pt>
    <dgm:pt modelId="{BFDC9724-3F15-4525-95F3-AAE3B998ED8F}" type="pres">
      <dgm:prSet presAssocID="{CF7F77DF-4BDE-436D-A43B-3EFE0501FDBE}" presName="composite" presStyleCnt="0"/>
      <dgm:spPr/>
    </dgm:pt>
    <dgm:pt modelId="{34185EAC-1EE6-4173-BA85-9A53F66D427E}" type="pres">
      <dgm:prSet presAssocID="{CF7F77DF-4BDE-436D-A43B-3EFE0501FDBE}" presName="background" presStyleLbl="node0" presStyleIdx="0" presStyleCnt="1"/>
      <dgm:spPr/>
    </dgm:pt>
    <dgm:pt modelId="{4C2F8E5B-DC74-4F19-976B-E5521F1A5902}" type="pres">
      <dgm:prSet presAssocID="{CF7F77DF-4BDE-436D-A43B-3EFE0501FDBE}" presName="text" presStyleLbl="fgAcc0" presStyleIdx="0" presStyleCnt="1">
        <dgm:presLayoutVars>
          <dgm:chPref val="3"/>
        </dgm:presLayoutVars>
      </dgm:prSet>
      <dgm:spPr/>
    </dgm:pt>
    <dgm:pt modelId="{9331E67C-4FEF-4D48-91D1-E5DB8228CFB5}" type="pres">
      <dgm:prSet presAssocID="{CF7F77DF-4BDE-436D-A43B-3EFE0501FDBE}" presName="hierChild2" presStyleCnt="0"/>
      <dgm:spPr/>
    </dgm:pt>
    <dgm:pt modelId="{B1E63AE6-B2BF-405B-9553-DDB7E106A53D}" type="pres">
      <dgm:prSet presAssocID="{09304DDA-3DF0-4803-8E3A-4F6BD83E5EEB}" presName="Name10" presStyleLbl="parChTrans1D2" presStyleIdx="0" presStyleCnt="3"/>
      <dgm:spPr/>
    </dgm:pt>
    <dgm:pt modelId="{99066F92-4496-412B-89B3-B957B8ECC46F}" type="pres">
      <dgm:prSet presAssocID="{56697C2A-1947-4DFE-809D-03514C3993DF}" presName="hierRoot2" presStyleCnt="0"/>
      <dgm:spPr/>
    </dgm:pt>
    <dgm:pt modelId="{C5B9F667-7EB7-462D-B7E4-C4FF10BEFCF8}" type="pres">
      <dgm:prSet presAssocID="{56697C2A-1947-4DFE-809D-03514C3993DF}" presName="composite2" presStyleCnt="0"/>
      <dgm:spPr/>
    </dgm:pt>
    <dgm:pt modelId="{B2F94EB3-1720-4BF5-A1C5-742B448EC0D0}" type="pres">
      <dgm:prSet presAssocID="{56697C2A-1947-4DFE-809D-03514C3993DF}" presName="background2" presStyleLbl="node2" presStyleIdx="0" presStyleCnt="3"/>
      <dgm:spPr/>
    </dgm:pt>
    <dgm:pt modelId="{1C0E1DB8-13B3-4509-A30F-F6363062A01F}" type="pres">
      <dgm:prSet presAssocID="{56697C2A-1947-4DFE-809D-03514C3993DF}" presName="text2" presStyleLbl="fgAcc2" presStyleIdx="0" presStyleCnt="3">
        <dgm:presLayoutVars>
          <dgm:chPref val="3"/>
        </dgm:presLayoutVars>
      </dgm:prSet>
      <dgm:spPr/>
    </dgm:pt>
    <dgm:pt modelId="{3280FA71-BD1D-430F-A001-7F6CBA5594C2}" type="pres">
      <dgm:prSet presAssocID="{56697C2A-1947-4DFE-809D-03514C3993DF}" presName="hierChild3" presStyleCnt="0"/>
      <dgm:spPr/>
    </dgm:pt>
    <dgm:pt modelId="{FFC9CC3D-643D-477D-B647-308B1BF1B0DB}" type="pres">
      <dgm:prSet presAssocID="{3E102AC0-4D1F-470C-9A26-216002A6AC8F}" presName="Name10" presStyleLbl="parChTrans1D2" presStyleIdx="1" presStyleCnt="3"/>
      <dgm:spPr/>
    </dgm:pt>
    <dgm:pt modelId="{4307D650-2B36-4190-8725-DBDAF03D5FA3}" type="pres">
      <dgm:prSet presAssocID="{B2D29680-E172-41DC-A3F9-B216C430C36C}" presName="hierRoot2" presStyleCnt="0"/>
      <dgm:spPr/>
    </dgm:pt>
    <dgm:pt modelId="{E6AB2EB5-17DD-4C3E-A73A-F4BBF006E235}" type="pres">
      <dgm:prSet presAssocID="{B2D29680-E172-41DC-A3F9-B216C430C36C}" presName="composite2" presStyleCnt="0"/>
      <dgm:spPr/>
    </dgm:pt>
    <dgm:pt modelId="{9A78DB17-B64B-4A34-B0FF-74677402067B}" type="pres">
      <dgm:prSet presAssocID="{B2D29680-E172-41DC-A3F9-B216C430C36C}" presName="background2" presStyleLbl="node2" presStyleIdx="1" presStyleCnt="3"/>
      <dgm:spPr/>
    </dgm:pt>
    <dgm:pt modelId="{6DCB396E-1132-472C-BC58-0DF4C7A83463}" type="pres">
      <dgm:prSet presAssocID="{B2D29680-E172-41DC-A3F9-B216C430C36C}" presName="text2" presStyleLbl="fgAcc2" presStyleIdx="1" presStyleCnt="3">
        <dgm:presLayoutVars>
          <dgm:chPref val="3"/>
        </dgm:presLayoutVars>
      </dgm:prSet>
      <dgm:spPr/>
    </dgm:pt>
    <dgm:pt modelId="{06B38F09-2924-4A69-8BA5-08FD5371FF5C}" type="pres">
      <dgm:prSet presAssocID="{B2D29680-E172-41DC-A3F9-B216C430C36C}" presName="hierChild3" presStyleCnt="0"/>
      <dgm:spPr/>
    </dgm:pt>
    <dgm:pt modelId="{52C7B677-6E78-4BD9-99FD-D395BDB2B4F1}" type="pres">
      <dgm:prSet presAssocID="{BD39650E-F7ED-4427-90FE-3282C5836FDC}" presName="Name10" presStyleLbl="parChTrans1D2" presStyleIdx="2" presStyleCnt="3"/>
      <dgm:spPr/>
    </dgm:pt>
    <dgm:pt modelId="{786AD4D0-6497-4677-A23C-1D35572AF9DA}" type="pres">
      <dgm:prSet presAssocID="{8CD45EF4-ED84-4ACE-87B3-0B8DA82EC8BE}" presName="hierRoot2" presStyleCnt="0"/>
      <dgm:spPr/>
    </dgm:pt>
    <dgm:pt modelId="{AD3847AD-229B-454B-8BF5-C762EF9F790E}" type="pres">
      <dgm:prSet presAssocID="{8CD45EF4-ED84-4ACE-87B3-0B8DA82EC8BE}" presName="composite2" presStyleCnt="0"/>
      <dgm:spPr/>
    </dgm:pt>
    <dgm:pt modelId="{CC24265B-777A-4A31-B89E-150F92D511A9}" type="pres">
      <dgm:prSet presAssocID="{8CD45EF4-ED84-4ACE-87B3-0B8DA82EC8BE}" presName="background2" presStyleLbl="node2" presStyleIdx="2" presStyleCnt="3"/>
      <dgm:spPr/>
    </dgm:pt>
    <dgm:pt modelId="{98ADBD53-6D64-4D9D-A74E-29CB34432C75}" type="pres">
      <dgm:prSet presAssocID="{8CD45EF4-ED84-4ACE-87B3-0B8DA82EC8BE}" presName="text2" presStyleLbl="fgAcc2" presStyleIdx="2" presStyleCnt="3">
        <dgm:presLayoutVars>
          <dgm:chPref val="3"/>
        </dgm:presLayoutVars>
      </dgm:prSet>
      <dgm:spPr/>
    </dgm:pt>
    <dgm:pt modelId="{741E7DD1-E39A-439E-B7FA-4830F4F6C442}" type="pres">
      <dgm:prSet presAssocID="{8CD45EF4-ED84-4ACE-87B3-0B8DA82EC8BE}" presName="hierChild3" presStyleCnt="0"/>
      <dgm:spPr/>
    </dgm:pt>
  </dgm:ptLst>
  <dgm:cxnLst>
    <dgm:cxn modelId="{4697C503-24AA-4CDF-8C00-60B99B57D84D}" type="presOf" srcId="{8CD45EF4-ED84-4ACE-87B3-0B8DA82EC8BE}" destId="{98ADBD53-6D64-4D9D-A74E-29CB34432C75}" srcOrd="0" destOrd="0" presId="urn:microsoft.com/office/officeart/2005/8/layout/hierarchy1"/>
    <dgm:cxn modelId="{C51CD52E-3127-4978-A7DD-79853D36DE5F}" srcId="{CF7F77DF-4BDE-436D-A43B-3EFE0501FDBE}" destId="{56697C2A-1947-4DFE-809D-03514C3993DF}" srcOrd="0" destOrd="0" parTransId="{09304DDA-3DF0-4803-8E3A-4F6BD83E5EEB}" sibTransId="{6F21BE83-1067-4220-BE08-6995B51AA5D0}"/>
    <dgm:cxn modelId="{A79FBF37-73B7-44A9-A6D4-31CE5A43BA08}" type="presOf" srcId="{BD39650E-F7ED-4427-90FE-3282C5836FDC}" destId="{52C7B677-6E78-4BD9-99FD-D395BDB2B4F1}" srcOrd="0" destOrd="0" presId="urn:microsoft.com/office/officeart/2005/8/layout/hierarchy1"/>
    <dgm:cxn modelId="{FEBFFA49-1490-4AF2-B22D-2A7CE09FC595}" srcId="{CF7F77DF-4BDE-436D-A43B-3EFE0501FDBE}" destId="{B2D29680-E172-41DC-A3F9-B216C430C36C}" srcOrd="1" destOrd="0" parTransId="{3E102AC0-4D1F-470C-9A26-216002A6AC8F}" sibTransId="{3B23FE7B-BA54-4AA7-8932-5658C05B97A4}"/>
    <dgm:cxn modelId="{25DC7672-8496-40AE-8E5F-AB55642F43BB}" type="presOf" srcId="{B2D29680-E172-41DC-A3F9-B216C430C36C}" destId="{6DCB396E-1132-472C-BC58-0DF4C7A83463}" srcOrd="0" destOrd="0" presId="urn:microsoft.com/office/officeart/2005/8/layout/hierarchy1"/>
    <dgm:cxn modelId="{D17D0A99-B554-4C61-B1CA-E9291D0FB89F}" srcId="{CF7F77DF-4BDE-436D-A43B-3EFE0501FDBE}" destId="{8CD45EF4-ED84-4ACE-87B3-0B8DA82EC8BE}" srcOrd="2" destOrd="0" parTransId="{BD39650E-F7ED-4427-90FE-3282C5836FDC}" sibTransId="{E6B474C5-276B-4B7C-84B2-CD8DF5529A79}"/>
    <dgm:cxn modelId="{FF9721A3-BA22-42F8-BC95-7FC7BDB70CC7}" srcId="{3E740046-56D3-4D8F-9EA2-503281421446}" destId="{CF7F77DF-4BDE-436D-A43B-3EFE0501FDBE}" srcOrd="0" destOrd="0" parTransId="{3D19A51E-75AE-4BFB-B7E3-1FD1D4E9D002}" sibTransId="{3662F37C-B7A2-487C-9239-240CE58AAA7A}"/>
    <dgm:cxn modelId="{EAD26AB2-E2CF-47FF-843E-25A1FAFB664E}" type="presOf" srcId="{09304DDA-3DF0-4803-8E3A-4F6BD83E5EEB}" destId="{B1E63AE6-B2BF-405B-9553-DDB7E106A53D}" srcOrd="0" destOrd="0" presId="urn:microsoft.com/office/officeart/2005/8/layout/hierarchy1"/>
    <dgm:cxn modelId="{29D662B6-01B3-460A-BC67-552FEBD809B4}" type="presOf" srcId="{3E740046-56D3-4D8F-9EA2-503281421446}" destId="{F7AD44CF-36B7-43C8-87C6-94E4886B0297}" srcOrd="0" destOrd="0" presId="urn:microsoft.com/office/officeart/2005/8/layout/hierarchy1"/>
    <dgm:cxn modelId="{941AD6BE-ED07-4DEB-BE6B-2658929D8047}" type="presOf" srcId="{56697C2A-1947-4DFE-809D-03514C3993DF}" destId="{1C0E1DB8-13B3-4509-A30F-F6363062A01F}" srcOrd="0" destOrd="0" presId="urn:microsoft.com/office/officeart/2005/8/layout/hierarchy1"/>
    <dgm:cxn modelId="{488B29CA-45AC-48D2-A6D6-EBAEEA1066E2}" type="presOf" srcId="{CF7F77DF-4BDE-436D-A43B-3EFE0501FDBE}" destId="{4C2F8E5B-DC74-4F19-976B-E5521F1A5902}" srcOrd="0" destOrd="0" presId="urn:microsoft.com/office/officeart/2005/8/layout/hierarchy1"/>
    <dgm:cxn modelId="{0791C6E3-9AB2-400C-877B-1AC1843F836F}" type="presOf" srcId="{3E102AC0-4D1F-470C-9A26-216002A6AC8F}" destId="{FFC9CC3D-643D-477D-B647-308B1BF1B0DB}" srcOrd="0" destOrd="0" presId="urn:microsoft.com/office/officeart/2005/8/layout/hierarchy1"/>
    <dgm:cxn modelId="{CBB2B885-E2D8-4116-B7A2-E81E8BAEE1FF}" type="presParOf" srcId="{F7AD44CF-36B7-43C8-87C6-94E4886B0297}" destId="{154DAA14-EE25-47DB-96C4-8465738518F7}" srcOrd="0" destOrd="0" presId="urn:microsoft.com/office/officeart/2005/8/layout/hierarchy1"/>
    <dgm:cxn modelId="{35069802-B490-4D4E-89DA-9AD4F92A6D0F}" type="presParOf" srcId="{154DAA14-EE25-47DB-96C4-8465738518F7}" destId="{BFDC9724-3F15-4525-95F3-AAE3B998ED8F}" srcOrd="0" destOrd="0" presId="urn:microsoft.com/office/officeart/2005/8/layout/hierarchy1"/>
    <dgm:cxn modelId="{F219BA17-62D5-447A-95A0-44248233EF95}" type="presParOf" srcId="{BFDC9724-3F15-4525-95F3-AAE3B998ED8F}" destId="{34185EAC-1EE6-4173-BA85-9A53F66D427E}" srcOrd="0" destOrd="0" presId="urn:microsoft.com/office/officeart/2005/8/layout/hierarchy1"/>
    <dgm:cxn modelId="{2EAFB202-D808-435A-93DA-DE7E04E8EC80}" type="presParOf" srcId="{BFDC9724-3F15-4525-95F3-AAE3B998ED8F}" destId="{4C2F8E5B-DC74-4F19-976B-E5521F1A5902}" srcOrd="1" destOrd="0" presId="urn:microsoft.com/office/officeart/2005/8/layout/hierarchy1"/>
    <dgm:cxn modelId="{12FBA4FC-C802-46C2-A5FD-762EA38153A2}" type="presParOf" srcId="{154DAA14-EE25-47DB-96C4-8465738518F7}" destId="{9331E67C-4FEF-4D48-91D1-E5DB8228CFB5}" srcOrd="1" destOrd="0" presId="urn:microsoft.com/office/officeart/2005/8/layout/hierarchy1"/>
    <dgm:cxn modelId="{780DBEDE-6F71-4D57-9DF4-BE996C54A87F}" type="presParOf" srcId="{9331E67C-4FEF-4D48-91D1-E5DB8228CFB5}" destId="{B1E63AE6-B2BF-405B-9553-DDB7E106A53D}" srcOrd="0" destOrd="0" presId="urn:microsoft.com/office/officeart/2005/8/layout/hierarchy1"/>
    <dgm:cxn modelId="{7E93A57C-FA8D-45D0-9E72-6A328606893B}" type="presParOf" srcId="{9331E67C-4FEF-4D48-91D1-E5DB8228CFB5}" destId="{99066F92-4496-412B-89B3-B957B8ECC46F}" srcOrd="1" destOrd="0" presId="urn:microsoft.com/office/officeart/2005/8/layout/hierarchy1"/>
    <dgm:cxn modelId="{43CAA387-A1C3-4C63-BE16-94D279A58253}" type="presParOf" srcId="{99066F92-4496-412B-89B3-B957B8ECC46F}" destId="{C5B9F667-7EB7-462D-B7E4-C4FF10BEFCF8}" srcOrd="0" destOrd="0" presId="urn:microsoft.com/office/officeart/2005/8/layout/hierarchy1"/>
    <dgm:cxn modelId="{2061145E-3CCB-4CE1-A508-26381C9593A9}" type="presParOf" srcId="{C5B9F667-7EB7-462D-B7E4-C4FF10BEFCF8}" destId="{B2F94EB3-1720-4BF5-A1C5-742B448EC0D0}" srcOrd="0" destOrd="0" presId="urn:microsoft.com/office/officeart/2005/8/layout/hierarchy1"/>
    <dgm:cxn modelId="{57284B46-5AF6-484D-908C-7567BE077F47}" type="presParOf" srcId="{C5B9F667-7EB7-462D-B7E4-C4FF10BEFCF8}" destId="{1C0E1DB8-13B3-4509-A30F-F6363062A01F}" srcOrd="1" destOrd="0" presId="urn:microsoft.com/office/officeart/2005/8/layout/hierarchy1"/>
    <dgm:cxn modelId="{3B53E92D-5AC4-4099-B136-B61F7910A24C}" type="presParOf" srcId="{99066F92-4496-412B-89B3-B957B8ECC46F}" destId="{3280FA71-BD1D-430F-A001-7F6CBA5594C2}" srcOrd="1" destOrd="0" presId="urn:microsoft.com/office/officeart/2005/8/layout/hierarchy1"/>
    <dgm:cxn modelId="{89369F8E-CA8C-4445-B34D-03FA2F182AC6}" type="presParOf" srcId="{9331E67C-4FEF-4D48-91D1-E5DB8228CFB5}" destId="{FFC9CC3D-643D-477D-B647-308B1BF1B0DB}" srcOrd="2" destOrd="0" presId="urn:microsoft.com/office/officeart/2005/8/layout/hierarchy1"/>
    <dgm:cxn modelId="{5905A946-EA0F-4ACE-8189-0D3A5E776AAA}" type="presParOf" srcId="{9331E67C-4FEF-4D48-91D1-E5DB8228CFB5}" destId="{4307D650-2B36-4190-8725-DBDAF03D5FA3}" srcOrd="3" destOrd="0" presId="urn:microsoft.com/office/officeart/2005/8/layout/hierarchy1"/>
    <dgm:cxn modelId="{D09DFFEC-B823-49BB-85FF-E523353B3AF3}" type="presParOf" srcId="{4307D650-2B36-4190-8725-DBDAF03D5FA3}" destId="{E6AB2EB5-17DD-4C3E-A73A-F4BBF006E235}" srcOrd="0" destOrd="0" presId="urn:microsoft.com/office/officeart/2005/8/layout/hierarchy1"/>
    <dgm:cxn modelId="{B81FC663-E53A-4FA7-BDB6-6A700D7EFFFC}" type="presParOf" srcId="{E6AB2EB5-17DD-4C3E-A73A-F4BBF006E235}" destId="{9A78DB17-B64B-4A34-B0FF-74677402067B}" srcOrd="0" destOrd="0" presId="urn:microsoft.com/office/officeart/2005/8/layout/hierarchy1"/>
    <dgm:cxn modelId="{35CD2AA0-7451-4F8B-924E-920F19FCB450}" type="presParOf" srcId="{E6AB2EB5-17DD-4C3E-A73A-F4BBF006E235}" destId="{6DCB396E-1132-472C-BC58-0DF4C7A83463}" srcOrd="1" destOrd="0" presId="urn:microsoft.com/office/officeart/2005/8/layout/hierarchy1"/>
    <dgm:cxn modelId="{519BB9B8-242F-49E1-8B5C-A46FDFA410B9}" type="presParOf" srcId="{4307D650-2B36-4190-8725-DBDAF03D5FA3}" destId="{06B38F09-2924-4A69-8BA5-08FD5371FF5C}" srcOrd="1" destOrd="0" presId="urn:microsoft.com/office/officeart/2005/8/layout/hierarchy1"/>
    <dgm:cxn modelId="{76E3234E-8CCF-4BA2-9A1D-2E6AB4C46A27}" type="presParOf" srcId="{9331E67C-4FEF-4D48-91D1-E5DB8228CFB5}" destId="{52C7B677-6E78-4BD9-99FD-D395BDB2B4F1}" srcOrd="4" destOrd="0" presId="urn:microsoft.com/office/officeart/2005/8/layout/hierarchy1"/>
    <dgm:cxn modelId="{91BB89C6-10DC-43E5-9EBE-88BFCEAD5F2E}" type="presParOf" srcId="{9331E67C-4FEF-4D48-91D1-E5DB8228CFB5}" destId="{786AD4D0-6497-4677-A23C-1D35572AF9DA}" srcOrd="5" destOrd="0" presId="urn:microsoft.com/office/officeart/2005/8/layout/hierarchy1"/>
    <dgm:cxn modelId="{9B7E2B60-44A2-4813-A18C-47DF8DB1E49F}" type="presParOf" srcId="{786AD4D0-6497-4677-A23C-1D35572AF9DA}" destId="{AD3847AD-229B-454B-8BF5-C762EF9F790E}" srcOrd="0" destOrd="0" presId="urn:microsoft.com/office/officeart/2005/8/layout/hierarchy1"/>
    <dgm:cxn modelId="{DACB679C-6547-4ADD-A223-EA859E6D4424}" type="presParOf" srcId="{AD3847AD-229B-454B-8BF5-C762EF9F790E}" destId="{CC24265B-777A-4A31-B89E-150F92D511A9}" srcOrd="0" destOrd="0" presId="urn:microsoft.com/office/officeart/2005/8/layout/hierarchy1"/>
    <dgm:cxn modelId="{0028BD9F-B2BE-4B75-A333-81C88B4585D5}" type="presParOf" srcId="{AD3847AD-229B-454B-8BF5-C762EF9F790E}" destId="{98ADBD53-6D64-4D9D-A74E-29CB34432C75}" srcOrd="1" destOrd="0" presId="urn:microsoft.com/office/officeart/2005/8/layout/hierarchy1"/>
    <dgm:cxn modelId="{80943270-A750-4542-8A27-4A000FBAF70F}" type="presParOf" srcId="{786AD4D0-6497-4677-A23C-1D35572AF9DA}" destId="{741E7DD1-E39A-439E-B7FA-4830F4F6C44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6E625E-1C58-44E2-977E-8E36C16B548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FCCD1397-F22B-4B9C-A620-FBC42FD9750E}">
      <dgm:prSet phldrT="[Texto]" custT="1"/>
      <dgm:spPr/>
      <dgm:t>
        <a:bodyPr/>
        <a:lstStyle/>
        <a:p>
          <a:r>
            <a:rPr lang="es-ES_tradnl" sz="1200" dirty="0"/>
            <a:t>Dirección General</a:t>
          </a:r>
          <a:endParaRPr lang="es-MX" sz="1200" dirty="0"/>
        </a:p>
      </dgm:t>
    </dgm:pt>
    <dgm:pt modelId="{82713634-F148-4A5C-9D59-58C715D19E4E}" type="parTrans" cxnId="{9BEB3600-8C3F-4E4C-AB38-E892CA9F9DF7}">
      <dgm:prSet/>
      <dgm:spPr/>
      <dgm:t>
        <a:bodyPr/>
        <a:lstStyle/>
        <a:p>
          <a:endParaRPr lang="es-MX" sz="1200"/>
        </a:p>
      </dgm:t>
    </dgm:pt>
    <dgm:pt modelId="{22CEDBFF-8020-4D0F-BD23-29E93A2A6132}" type="sibTrans" cxnId="{9BEB3600-8C3F-4E4C-AB38-E892CA9F9DF7}">
      <dgm:prSet/>
      <dgm:spPr/>
      <dgm:t>
        <a:bodyPr/>
        <a:lstStyle/>
        <a:p>
          <a:endParaRPr lang="es-MX" sz="1200"/>
        </a:p>
      </dgm:t>
    </dgm:pt>
    <dgm:pt modelId="{FDEF86B3-BD48-4320-91C5-8ECA3D8311DC}">
      <dgm:prSet custT="1"/>
      <dgm:spPr>
        <a:solidFill>
          <a:schemeClr val="accent5">
            <a:lumMod val="40000"/>
            <a:lumOff val="60000"/>
            <a:alpha val="90000"/>
          </a:schemeClr>
        </a:solidFill>
      </dgm:spPr>
      <dgm:t>
        <a:bodyPr/>
        <a:lstStyle/>
        <a:p>
          <a:pPr>
            <a:buFont typeface="+mj-lt"/>
            <a:buAutoNum type="romanUcPeriod"/>
          </a:pPr>
          <a:r>
            <a:rPr lang="es-ES_tradnl" sz="1100" dirty="0"/>
            <a:t>Unidad de Derechos Humanos e Igualdad de Género</a:t>
          </a:r>
          <a:endParaRPr lang="es-MX" sz="1100" dirty="0"/>
        </a:p>
      </dgm:t>
    </dgm:pt>
    <dgm:pt modelId="{5C1AF4CD-53EF-4121-BE45-7E3A67FD85BC}" type="parTrans" cxnId="{FBEFD3DD-B4DB-4189-B3CC-3EA88C367865}">
      <dgm:prSet/>
      <dgm:spPr/>
      <dgm:t>
        <a:bodyPr/>
        <a:lstStyle/>
        <a:p>
          <a:endParaRPr lang="es-MX" sz="1200"/>
        </a:p>
      </dgm:t>
    </dgm:pt>
    <dgm:pt modelId="{86ED3BCA-BFB3-4654-8AD8-BDA006CF99FD}" type="sibTrans" cxnId="{FBEFD3DD-B4DB-4189-B3CC-3EA88C367865}">
      <dgm:prSet/>
      <dgm:spPr/>
      <dgm:t>
        <a:bodyPr/>
        <a:lstStyle/>
        <a:p>
          <a:endParaRPr lang="es-MX" sz="1200"/>
        </a:p>
      </dgm:t>
    </dgm:pt>
    <dgm:pt modelId="{0552865D-0266-4242-AA24-334F07E24ACF}">
      <dgm:prSet custT="1"/>
      <dgm:spPr>
        <a:solidFill>
          <a:schemeClr val="accent5">
            <a:lumMod val="40000"/>
            <a:lumOff val="60000"/>
            <a:alpha val="90000"/>
          </a:schemeClr>
        </a:solidFill>
      </dgm:spPr>
      <dgm:t>
        <a:bodyPr/>
        <a:lstStyle/>
        <a:p>
          <a:pPr>
            <a:buFont typeface="+mj-lt"/>
            <a:buAutoNum type="romanUcPeriod"/>
          </a:pPr>
          <a:r>
            <a:rPr lang="es-ES_tradnl" sz="1100" dirty="0"/>
            <a:t>Consejería Jurídica y titular de la unidad de transparencia</a:t>
          </a:r>
          <a:endParaRPr lang="es-MX" sz="1100" dirty="0"/>
        </a:p>
      </dgm:t>
    </dgm:pt>
    <dgm:pt modelId="{D8CB4E28-54CA-42E1-9714-DB199F6AD2C2}" type="parTrans" cxnId="{E75D8718-0DEF-403D-BFE6-5FAFD67FE25D}">
      <dgm:prSet/>
      <dgm:spPr/>
      <dgm:t>
        <a:bodyPr/>
        <a:lstStyle/>
        <a:p>
          <a:endParaRPr lang="es-MX" sz="1200"/>
        </a:p>
      </dgm:t>
    </dgm:pt>
    <dgm:pt modelId="{F0A5CC80-9A9A-45D7-B3C2-B1A99B5ADE61}" type="sibTrans" cxnId="{E75D8718-0DEF-403D-BFE6-5FAFD67FE25D}">
      <dgm:prSet/>
      <dgm:spPr/>
      <dgm:t>
        <a:bodyPr/>
        <a:lstStyle/>
        <a:p>
          <a:endParaRPr lang="es-MX" sz="1200"/>
        </a:p>
      </dgm:t>
    </dgm:pt>
    <dgm:pt modelId="{280C8289-253B-4756-9336-F8349F5EA36E}">
      <dgm:prSet custT="1"/>
      <dgm:spPr>
        <a:solidFill>
          <a:schemeClr val="accent5">
            <a:lumMod val="40000"/>
            <a:lumOff val="60000"/>
            <a:alpha val="90000"/>
          </a:schemeClr>
        </a:solidFill>
      </dgm:spPr>
      <dgm:t>
        <a:bodyPr/>
        <a:lstStyle/>
        <a:p>
          <a:pPr>
            <a:buFont typeface="+mj-lt"/>
            <a:buAutoNum type="romanUcPeriod"/>
          </a:pPr>
          <a:r>
            <a:rPr lang="es-ES_tradnl" sz="1100" dirty="0"/>
            <a:t>Unidad de Archivos</a:t>
          </a:r>
          <a:endParaRPr lang="es-MX" sz="1100" dirty="0"/>
        </a:p>
      </dgm:t>
    </dgm:pt>
    <dgm:pt modelId="{A19E97B8-5204-44BC-BB7E-0388EF27C8E2}" type="parTrans" cxnId="{CC9EE9D0-9A1E-4016-8886-8CECA1F7264F}">
      <dgm:prSet/>
      <dgm:spPr/>
      <dgm:t>
        <a:bodyPr/>
        <a:lstStyle/>
        <a:p>
          <a:endParaRPr lang="es-MX" sz="1200"/>
        </a:p>
      </dgm:t>
    </dgm:pt>
    <dgm:pt modelId="{16DDCCEF-EB47-4EE6-B661-B8D777B11E4E}" type="sibTrans" cxnId="{CC9EE9D0-9A1E-4016-8886-8CECA1F7264F}">
      <dgm:prSet/>
      <dgm:spPr/>
      <dgm:t>
        <a:bodyPr/>
        <a:lstStyle/>
        <a:p>
          <a:endParaRPr lang="es-MX" sz="1200"/>
        </a:p>
      </dgm:t>
    </dgm:pt>
    <dgm:pt modelId="{74BA7660-5352-4395-8EC9-996197910E70}">
      <dgm:prSet custT="1"/>
      <dgm:spPr/>
      <dgm:t>
        <a:bodyPr/>
        <a:lstStyle/>
        <a:p>
          <a:pPr>
            <a:buFont typeface="+mj-lt"/>
            <a:buAutoNum type="romanUcPeriod"/>
          </a:pPr>
          <a:r>
            <a:rPr lang="es-ES_tradnl" sz="1100" dirty="0"/>
            <a:t>Coordinación de Comunicación Social</a:t>
          </a:r>
          <a:endParaRPr lang="es-MX" sz="1100" dirty="0"/>
        </a:p>
      </dgm:t>
    </dgm:pt>
    <dgm:pt modelId="{2723199F-D6F2-4E7E-A541-E60BAF0B3623}" type="parTrans" cxnId="{75DE42ED-C1F4-4755-AE44-3E13A6F1021B}">
      <dgm:prSet/>
      <dgm:spPr/>
      <dgm:t>
        <a:bodyPr/>
        <a:lstStyle/>
        <a:p>
          <a:endParaRPr lang="es-MX" sz="1200"/>
        </a:p>
      </dgm:t>
    </dgm:pt>
    <dgm:pt modelId="{B2672F9D-F6D2-48A5-8FAD-25F78C0BC2EE}" type="sibTrans" cxnId="{75DE42ED-C1F4-4755-AE44-3E13A6F1021B}">
      <dgm:prSet/>
      <dgm:spPr/>
      <dgm:t>
        <a:bodyPr/>
        <a:lstStyle/>
        <a:p>
          <a:endParaRPr lang="es-MX" sz="1200"/>
        </a:p>
      </dgm:t>
    </dgm:pt>
    <dgm:pt modelId="{E0C30ED9-97D2-4DBD-A0A2-23725A0B68A3}">
      <dgm:prSet custT="1"/>
      <dgm:spPr>
        <a:solidFill>
          <a:schemeClr val="accent5">
            <a:lumMod val="40000"/>
            <a:lumOff val="60000"/>
            <a:alpha val="90000"/>
          </a:schemeClr>
        </a:solidFill>
      </dgm:spPr>
      <dgm:t>
        <a:bodyPr/>
        <a:lstStyle/>
        <a:p>
          <a:pPr>
            <a:buFont typeface="+mj-lt"/>
            <a:buAutoNum type="romanUcPeriod"/>
          </a:pPr>
          <a:r>
            <a:rPr lang="es-ES_tradnl" sz="1100" dirty="0"/>
            <a:t>Coordinación de Proyectos Estratégicos</a:t>
          </a:r>
          <a:endParaRPr lang="es-MX" sz="1100" dirty="0"/>
        </a:p>
      </dgm:t>
    </dgm:pt>
    <dgm:pt modelId="{6E6C9469-59F0-473D-863E-E4AC1E477A77}" type="parTrans" cxnId="{B1141B6D-89FD-49A9-99FE-9E8BA22F717B}">
      <dgm:prSet/>
      <dgm:spPr/>
      <dgm:t>
        <a:bodyPr/>
        <a:lstStyle/>
        <a:p>
          <a:endParaRPr lang="es-MX" sz="1200"/>
        </a:p>
      </dgm:t>
    </dgm:pt>
    <dgm:pt modelId="{0C5C3F49-2B33-46F8-83BF-0F583DF64435}" type="sibTrans" cxnId="{B1141B6D-89FD-49A9-99FE-9E8BA22F717B}">
      <dgm:prSet/>
      <dgm:spPr/>
      <dgm:t>
        <a:bodyPr/>
        <a:lstStyle/>
        <a:p>
          <a:endParaRPr lang="es-MX" sz="1200"/>
        </a:p>
      </dgm:t>
    </dgm:pt>
    <dgm:pt modelId="{AAE4BB2E-ED4B-4B99-B3CD-FFAAA0BE594B}">
      <dgm:prSet phldrT="[Texto]" custT="1"/>
      <dgm:spPr/>
      <dgm:t>
        <a:bodyPr/>
        <a:lstStyle/>
        <a:p>
          <a:r>
            <a:rPr lang="es-ES_tradnl" sz="1200" dirty="0"/>
            <a:t>Secretaría Privada</a:t>
          </a:r>
          <a:endParaRPr lang="es-MX" sz="1200" dirty="0"/>
        </a:p>
      </dgm:t>
    </dgm:pt>
    <dgm:pt modelId="{1648C722-D42B-462A-8A3E-C65CC336CE89}" type="parTrans" cxnId="{750E6F4D-FBAF-4A0C-ABE5-8A2B0A1C60DC}">
      <dgm:prSet/>
      <dgm:spPr/>
      <dgm:t>
        <a:bodyPr/>
        <a:lstStyle/>
        <a:p>
          <a:endParaRPr lang="es-MX"/>
        </a:p>
      </dgm:t>
    </dgm:pt>
    <dgm:pt modelId="{7FD05333-75DF-477F-913F-C33BED3A7185}" type="sibTrans" cxnId="{750E6F4D-FBAF-4A0C-ABE5-8A2B0A1C60DC}">
      <dgm:prSet/>
      <dgm:spPr/>
      <dgm:t>
        <a:bodyPr/>
        <a:lstStyle/>
        <a:p>
          <a:endParaRPr lang="es-MX"/>
        </a:p>
      </dgm:t>
    </dgm:pt>
    <dgm:pt modelId="{534CA9D5-BC67-4A0D-9198-DB61E8B91032}">
      <dgm:prSet phldrT="[Texto]" custT="1"/>
      <dgm:spPr/>
      <dgm:t>
        <a:bodyPr/>
        <a:lstStyle/>
        <a:p>
          <a:r>
            <a:rPr lang="es-ES_tradnl" sz="1100" dirty="0"/>
            <a:t>Secretaría Particular</a:t>
          </a:r>
          <a:endParaRPr lang="es-MX" sz="1200" dirty="0"/>
        </a:p>
      </dgm:t>
    </dgm:pt>
    <dgm:pt modelId="{A89C5996-DEF1-414C-BFDB-28C9A5F3C9D3}" type="parTrans" cxnId="{2066372F-0765-40D1-8976-A19B17E767E9}">
      <dgm:prSet/>
      <dgm:spPr/>
      <dgm:t>
        <a:bodyPr/>
        <a:lstStyle/>
        <a:p>
          <a:endParaRPr lang="es-MX"/>
        </a:p>
      </dgm:t>
    </dgm:pt>
    <dgm:pt modelId="{8FF5393E-F201-4F82-BCC4-A4FD3FB6E639}" type="sibTrans" cxnId="{2066372F-0765-40D1-8976-A19B17E767E9}">
      <dgm:prSet/>
      <dgm:spPr/>
      <dgm:t>
        <a:bodyPr/>
        <a:lstStyle/>
        <a:p>
          <a:endParaRPr lang="es-MX"/>
        </a:p>
      </dgm:t>
    </dgm:pt>
    <dgm:pt modelId="{32E48D83-5424-443E-9329-3E5D0DC68A08}" type="pres">
      <dgm:prSet presAssocID="{6C6E625E-1C58-44E2-977E-8E36C16B548F}" presName="hierChild1" presStyleCnt="0">
        <dgm:presLayoutVars>
          <dgm:chPref val="1"/>
          <dgm:dir/>
          <dgm:animOne val="branch"/>
          <dgm:animLvl val="lvl"/>
          <dgm:resizeHandles/>
        </dgm:presLayoutVars>
      </dgm:prSet>
      <dgm:spPr/>
    </dgm:pt>
    <dgm:pt modelId="{9621F00C-E2E8-4ADD-9D82-6F04D8DECFD3}" type="pres">
      <dgm:prSet presAssocID="{FCCD1397-F22B-4B9C-A620-FBC42FD9750E}" presName="hierRoot1" presStyleCnt="0"/>
      <dgm:spPr/>
    </dgm:pt>
    <dgm:pt modelId="{5D74FDF1-52A1-4CB9-B727-E6BACD6D6A93}" type="pres">
      <dgm:prSet presAssocID="{FCCD1397-F22B-4B9C-A620-FBC42FD9750E}" presName="composite" presStyleCnt="0"/>
      <dgm:spPr/>
    </dgm:pt>
    <dgm:pt modelId="{D7BEBBD2-2188-45B5-A066-DF2673EBB12F}" type="pres">
      <dgm:prSet presAssocID="{FCCD1397-F22B-4B9C-A620-FBC42FD9750E}" presName="background" presStyleLbl="node0" presStyleIdx="0" presStyleCnt="1"/>
      <dgm:spPr/>
    </dgm:pt>
    <dgm:pt modelId="{EF685B87-9199-4448-A01A-6F0DC27F7084}" type="pres">
      <dgm:prSet presAssocID="{FCCD1397-F22B-4B9C-A620-FBC42FD9750E}" presName="text" presStyleLbl="fgAcc0" presStyleIdx="0" presStyleCnt="1">
        <dgm:presLayoutVars>
          <dgm:chPref val="3"/>
        </dgm:presLayoutVars>
      </dgm:prSet>
      <dgm:spPr/>
    </dgm:pt>
    <dgm:pt modelId="{400A204E-48F2-472A-B432-C9A29E48135A}" type="pres">
      <dgm:prSet presAssocID="{FCCD1397-F22B-4B9C-A620-FBC42FD9750E}" presName="hierChild2" presStyleCnt="0"/>
      <dgm:spPr/>
    </dgm:pt>
    <dgm:pt modelId="{20C97C50-9EE2-4AD4-9758-19E58A64A911}" type="pres">
      <dgm:prSet presAssocID="{1648C722-D42B-462A-8A3E-C65CC336CE89}" presName="Name10" presStyleLbl="parChTrans1D2" presStyleIdx="0" presStyleCnt="2"/>
      <dgm:spPr/>
    </dgm:pt>
    <dgm:pt modelId="{9AA5C9AA-D4CE-4B72-BEFB-430DFE9FC393}" type="pres">
      <dgm:prSet presAssocID="{AAE4BB2E-ED4B-4B99-B3CD-FFAAA0BE594B}" presName="hierRoot2" presStyleCnt="0"/>
      <dgm:spPr/>
    </dgm:pt>
    <dgm:pt modelId="{4EF1E5A1-7DD2-48DD-9BFE-3BE5428E14F9}" type="pres">
      <dgm:prSet presAssocID="{AAE4BB2E-ED4B-4B99-B3CD-FFAAA0BE594B}" presName="composite2" presStyleCnt="0"/>
      <dgm:spPr/>
    </dgm:pt>
    <dgm:pt modelId="{BFF1D65E-F123-4510-BFD9-FBCA4260ED43}" type="pres">
      <dgm:prSet presAssocID="{AAE4BB2E-ED4B-4B99-B3CD-FFAAA0BE594B}" presName="background2" presStyleLbl="node2" presStyleIdx="0" presStyleCnt="2"/>
      <dgm:spPr/>
    </dgm:pt>
    <dgm:pt modelId="{9E50D233-6C96-40DE-9BE3-B6205B045A40}" type="pres">
      <dgm:prSet presAssocID="{AAE4BB2E-ED4B-4B99-B3CD-FFAAA0BE594B}" presName="text2" presStyleLbl="fgAcc2" presStyleIdx="0" presStyleCnt="2">
        <dgm:presLayoutVars>
          <dgm:chPref val="3"/>
        </dgm:presLayoutVars>
      </dgm:prSet>
      <dgm:spPr/>
    </dgm:pt>
    <dgm:pt modelId="{F37569D6-F4B6-4799-A942-664EAD959B26}" type="pres">
      <dgm:prSet presAssocID="{AAE4BB2E-ED4B-4B99-B3CD-FFAAA0BE594B}" presName="hierChild3" presStyleCnt="0"/>
      <dgm:spPr/>
    </dgm:pt>
    <dgm:pt modelId="{3F5E4701-0B13-445F-839E-876DEFB35BD4}" type="pres">
      <dgm:prSet presAssocID="{A89C5996-DEF1-414C-BFDB-28C9A5F3C9D3}" presName="Name10" presStyleLbl="parChTrans1D2" presStyleIdx="1" presStyleCnt="2"/>
      <dgm:spPr/>
    </dgm:pt>
    <dgm:pt modelId="{BD5260C2-6E42-42B9-AD5D-3F65F84A1AF3}" type="pres">
      <dgm:prSet presAssocID="{534CA9D5-BC67-4A0D-9198-DB61E8B91032}" presName="hierRoot2" presStyleCnt="0"/>
      <dgm:spPr/>
    </dgm:pt>
    <dgm:pt modelId="{94C2554E-6E91-4354-84FE-F5E9D2ED62DA}" type="pres">
      <dgm:prSet presAssocID="{534CA9D5-BC67-4A0D-9198-DB61E8B91032}" presName="composite2" presStyleCnt="0"/>
      <dgm:spPr/>
    </dgm:pt>
    <dgm:pt modelId="{D5E50343-E7D6-46E6-B35D-24ED0DB78863}" type="pres">
      <dgm:prSet presAssocID="{534CA9D5-BC67-4A0D-9198-DB61E8B91032}" presName="background2" presStyleLbl="node2" presStyleIdx="1" presStyleCnt="2"/>
      <dgm:spPr/>
    </dgm:pt>
    <dgm:pt modelId="{6C55E5BA-3FF9-43A3-9464-628C08CE065F}" type="pres">
      <dgm:prSet presAssocID="{534CA9D5-BC67-4A0D-9198-DB61E8B91032}" presName="text2" presStyleLbl="fgAcc2" presStyleIdx="1" presStyleCnt="2">
        <dgm:presLayoutVars>
          <dgm:chPref val="3"/>
        </dgm:presLayoutVars>
      </dgm:prSet>
      <dgm:spPr/>
    </dgm:pt>
    <dgm:pt modelId="{29A0D025-EE03-40E8-8F2A-C4509AC848A8}" type="pres">
      <dgm:prSet presAssocID="{534CA9D5-BC67-4A0D-9198-DB61E8B91032}" presName="hierChild3" presStyleCnt="0"/>
      <dgm:spPr/>
    </dgm:pt>
    <dgm:pt modelId="{30E201E1-8586-4F06-95E3-D17068E248ED}" type="pres">
      <dgm:prSet presAssocID="{5C1AF4CD-53EF-4121-BE45-7E3A67FD85BC}" presName="Name17" presStyleLbl="parChTrans1D3" presStyleIdx="0" presStyleCnt="5"/>
      <dgm:spPr/>
    </dgm:pt>
    <dgm:pt modelId="{9725402B-A61B-4A62-9BC9-8D22BF37CF46}" type="pres">
      <dgm:prSet presAssocID="{FDEF86B3-BD48-4320-91C5-8ECA3D8311DC}" presName="hierRoot3" presStyleCnt="0"/>
      <dgm:spPr/>
    </dgm:pt>
    <dgm:pt modelId="{47E61E89-F271-4918-8362-2A97BBC9F198}" type="pres">
      <dgm:prSet presAssocID="{FDEF86B3-BD48-4320-91C5-8ECA3D8311DC}" presName="composite3" presStyleCnt="0"/>
      <dgm:spPr/>
    </dgm:pt>
    <dgm:pt modelId="{050552F1-5388-450F-9ADE-D918B32ACC36}" type="pres">
      <dgm:prSet presAssocID="{FDEF86B3-BD48-4320-91C5-8ECA3D8311DC}" presName="background3" presStyleLbl="node3" presStyleIdx="0" presStyleCnt="5"/>
      <dgm:spPr/>
    </dgm:pt>
    <dgm:pt modelId="{2B0F5AE6-59E0-4892-9E09-AA87D8AC1838}" type="pres">
      <dgm:prSet presAssocID="{FDEF86B3-BD48-4320-91C5-8ECA3D8311DC}" presName="text3" presStyleLbl="fgAcc3" presStyleIdx="0" presStyleCnt="5">
        <dgm:presLayoutVars>
          <dgm:chPref val="3"/>
        </dgm:presLayoutVars>
      </dgm:prSet>
      <dgm:spPr/>
    </dgm:pt>
    <dgm:pt modelId="{D804C0DD-CCFD-4721-8794-1CC4302C8F8F}" type="pres">
      <dgm:prSet presAssocID="{FDEF86B3-BD48-4320-91C5-8ECA3D8311DC}" presName="hierChild4" presStyleCnt="0"/>
      <dgm:spPr/>
    </dgm:pt>
    <dgm:pt modelId="{B197C4A4-6E20-45AB-BDF4-5B48F9E7BB3A}" type="pres">
      <dgm:prSet presAssocID="{D8CB4E28-54CA-42E1-9714-DB199F6AD2C2}" presName="Name17" presStyleLbl="parChTrans1D3" presStyleIdx="1" presStyleCnt="5"/>
      <dgm:spPr/>
    </dgm:pt>
    <dgm:pt modelId="{00AC00E3-CAE3-400C-91A0-ED851279D2D4}" type="pres">
      <dgm:prSet presAssocID="{0552865D-0266-4242-AA24-334F07E24ACF}" presName="hierRoot3" presStyleCnt="0"/>
      <dgm:spPr/>
    </dgm:pt>
    <dgm:pt modelId="{5863DB37-2274-4AFA-8712-5D4BECC2487E}" type="pres">
      <dgm:prSet presAssocID="{0552865D-0266-4242-AA24-334F07E24ACF}" presName="composite3" presStyleCnt="0"/>
      <dgm:spPr/>
    </dgm:pt>
    <dgm:pt modelId="{A04E739C-76A1-4944-BDF3-9B07856A2CF5}" type="pres">
      <dgm:prSet presAssocID="{0552865D-0266-4242-AA24-334F07E24ACF}" presName="background3" presStyleLbl="node3" presStyleIdx="1" presStyleCnt="5"/>
      <dgm:spPr/>
    </dgm:pt>
    <dgm:pt modelId="{94DD7DB1-A97A-4880-9CF6-1652677529A5}" type="pres">
      <dgm:prSet presAssocID="{0552865D-0266-4242-AA24-334F07E24ACF}" presName="text3" presStyleLbl="fgAcc3" presStyleIdx="1" presStyleCnt="5">
        <dgm:presLayoutVars>
          <dgm:chPref val="3"/>
        </dgm:presLayoutVars>
      </dgm:prSet>
      <dgm:spPr/>
    </dgm:pt>
    <dgm:pt modelId="{ED9951CB-7AA9-49D0-A8A6-30F052657D93}" type="pres">
      <dgm:prSet presAssocID="{0552865D-0266-4242-AA24-334F07E24ACF}" presName="hierChild4" presStyleCnt="0"/>
      <dgm:spPr/>
    </dgm:pt>
    <dgm:pt modelId="{62DB55FE-C616-4F93-B229-D916021B8C3A}" type="pres">
      <dgm:prSet presAssocID="{A19E97B8-5204-44BC-BB7E-0388EF27C8E2}" presName="Name17" presStyleLbl="parChTrans1D3" presStyleIdx="2" presStyleCnt="5"/>
      <dgm:spPr/>
    </dgm:pt>
    <dgm:pt modelId="{F6E80AFC-92FA-4F7B-8DC1-CD9F1AE01F3F}" type="pres">
      <dgm:prSet presAssocID="{280C8289-253B-4756-9336-F8349F5EA36E}" presName="hierRoot3" presStyleCnt="0"/>
      <dgm:spPr/>
    </dgm:pt>
    <dgm:pt modelId="{40A873E5-67E0-46A5-B2D7-EEFDCF47105B}" type="pres">
      <dgm:prSet presAssocID="{280C8289-253B-4756-9336-F8349F5EA36E}" presName="composite3" presStyleCnt="0"/>
      <dgm:spPr/>
    </dgm:pt>
    <dgm:pt modelId="{050594C4-FB3D-4CBB-9B39-069CB258EB57}" type="pres">
      <dgm:prSet presAssocID="{280C8289-253B-4756-9336-F8349F5EA36E}" presName="background3" presStyleLbl="node3" presStyleIdx="2" presStyleCnt="5"/>
      <dgm:spPr/>
    </dgm:pt>
    <dgm:pt modelId="{FF7EE3B4-360C-407C-8545-6F1E100D70FF}" type="pres">
      <dgm:prSet presAssocID="{280C8289-253B-4756-9336-F8349F5EA36E}" presName="text3" presStyleLbl="fgAcc3" presStyleIdx="2" presStyleCnt="5">
        <dgm:presLayoutVars>
          <dgm:chPref val="3"/>
        </dgm:presLayoutVars>
      </dgm:prSet>
      <dgm:spPr/>
    </dgm:pt>
    <dgm:pt modelId="{F9087DA8-8071-4BB0-9106-05AEE6B2928A}" type="pres">
      <dgm:prSet presAssocID="{280C8289-253B-4756-9336-F8349F5EA36E}" presName="hierChild4" presStyleCnt="0"/>
      <dgm:spPr/>
    </dgm:pt>
    <dgm:pt modelId="{DCADD699-20D1-44FC-9EB6-F4C9431CDB86}" type="pres">
      <dgm:prSet presAssocID="{2723199F-D6F2-4E7E-A541-E60BAF0B3623}" presName="Name17" presStyleLbl="parChTrans1D3" presStyleIdx="3" presStyleCnt="5"/>
      <dgm:spPr/>
    </dgm:pt>
    <dgm:pt modelId="{5F99EE91-E0CD-4EE4-920D-243A2062CA51}" type="pres">
      <dgm:prSet presAssocID="{74BA7660-5352-4395-8EC9-996197910E70}" presName="hierRoot3" presStyleCnt="0"/>
      <dgm:spPr/>
    </dgm:pt>
    <dgm:pt modelId="{C1C9B7A7-522E-44FA-B569-3E2D44DCDFC4}" type="pres">
      <dgm:prSet presAssocID="{74BA7660-5352-4395-8EC9-996197910E70}" presName="composite3" presStyleCnt="0"/>
      <dgm:spPr/>
    </dgm:pt>
    <dgm:pt modelId="{D73683D3-F6BB-448F-A898-C18755413651}" type="pres">
      <dgm:prSet presAssocID="{74BA7660-5352-4395-8EC9-996197910E70}" presName="background3" presStyleLbl="node3" presStyleIdx="3" presStyleCnt="5"/>
      <dgm:spPr/>
    </dgm:pt>
    <dgm:pt modelId="{EC62CDF7-FAB0-4D7A-A466-5C1BA6752471}" type="pres">
      <dgm:prSet presAssocID="{74BA7660-5352-4395-8EC9-996197910E70}" presName="text3" presStyleLbl="fgAcc3" presStyleIdx="3" presStyleCnt="5">
        <dgm:presLayoutVars>
          <dgm:chPref val="3"/>
        </dgm:presLayoutVars>
      </dgm:prSet>
      <dgm:spPr/>
    </dgm:pt>
    <dgm:pt modelId="{D721A870-6F83-4C88-BB6C-A0DED9574300}" type="pres">
      <dgm:prSet presAssocID="{74BA7660-5352-4395-8EC9-996197910E70}" presName="hierChild4" presStyleCnt="0"/>
      <dgm:spPr/>
    </dgm:pt>
    <dgm:pt modelId="{79646D23-F532-4EA6-A0EB-2C88399CAFFF}" type="pres">
      <dgm:prSet presAssocID="{6E6C9469-59F0-473D-863E-E4AC1E477A77}" presName="Name17" presStyleLbl="parChTrans1D3" presStyleIdx="4" presStyleCnt="5"/>
      <dgm:spPr/>
    </dgm:pt>
    <dgm:pt modelId="{E8F02B85-52B9-46C0-8539-B0FD90D16F60}" type="pres">
      <dgm:prSet presAssocID="{E0C30ED9-97D2-4DBD-A0A2-23725A0B68A3}" presName="hierRoot3" presStyleCnt="0"/>
      <dgm:spPr/>
    </dgm:pt>
    <dgm:pt modelId="{67764E86-8977-420C-AD37-DE138BBD72BE}" type="pres">
      <dgm:prSet presAssocID="{E0C30ED9-97D2-4DBD-A0A2-23725A0B68A3}" presName="composite3" presStyleCnt="0"/>
      <dgm:spPr/>
    </dgm:pt>
    <dgm:pt modelId="{E5EFE6D9-E423-44B3-9FF7-17B2806EF280}" type="pres">
      <dgm:prSet presAssocID="{E0C30ED9-97D2-4DBD-A0A2-23725A0B68A3}" presName="background3" presStyleLbl="node3" presStyleIdx="4" presStyleCnt="5"/>
      <dgm:spPr/>
    </dgm:pt>
    <dgm:pt modelId="{BAB6737D-AE52-4FC6-99D3-83121000CF40}" type="pres">
      <dgm:prSet presAssocID="{E0C30ED9-97D2-4DBD-A0A2-23725A0B68A3}" presName="text3" presStyleLbl="fgAcc3" presStyleIdx="4" presStyleCnt="5">
        <dgm:presLayoutVars>
          <dgm:chPref val="3"/>
        </dgm:presLayoutVars>
      </dgm:prSet>
      <dgm:spPr/>
    </dgm:pt>
    <dgm:pt modelId="{11213FC2-CF5F-460F-812B-DA6CEDBDEF90}" type="pres">
      <dgm:prSet presAssocID="{E0C30ED9-97D2-4DBD-A0A2-23725A0B68A3}" presName="hierChild4" presStyleCnt="0"/>
      <dgm:spPr/>
    </dgm:pt>
  </dgm:ptLst>
  <dgm:cxnLst>
    <dgm:cxn modelId="{9BEB3600-8C3F-4E4C-AB38-E892CA9F9DF7}" srcId="{6C6E625E-1C58-44E2-977E-8E36C16B548F}" destId="{FCCD1397-F22B-4B9C-A620-FBC42FD9750E}" srcOrd="0" destOrd="0" parTransId="{82713634-F148-4A5C-9D59-58C715D19E4E}" sibTransId="{22CEDBFF-8020-4D0F-BD23-29E93A2A6132}"/>
    <dgm:cxn modelId="{7B332A06-59A0-4F97-BED2-B21BBDEB4DFE}" type="presOf" srcId="{AAE4BB2E-ED4B-4B99-B3CD-FFAAA0BE594B}" destId="{9E50D233-6C96-40DE-9BE3-B6205B045A40}" srcOrd="0" destOrd="0" presId="urn:microsoft.com/office/officeart/2005/8/layout/hierarchy1"/>
    <dgm:cxn modelId="{AEDDC214-E5FD-4D93-8825-FF66FB67F9B1}" type="presOf" srcId="{6E6C9469-59F0-473D-863E-E4AC1E477A77}" destId="{79646D23-F532-4EA6-A0EB-2C88399CAFFF}" srcOrd="0" destOrd="0" presId="urn:microsoft.com/office/officeart/2005/8/layout/hierarchy1"/>
    <dgm:cxn modelId="{E75D8718-0DEF-403D-BFE6-5FAFD67FE25D}" srcId="{534CA9D5-BC67-4A0D-9198-DB61E8B91032}" destId="{0552865D-0266-4242-AA24-334F07E24ACF}" srcOrd="1" destOrd="0" parTransId="{D8CB4E28-54CA-42E1-9714-DB199F6AD2C2}" sibTransId="{F0A5CC80-9A9A-45D7-B3C2-B1A99B5ADE61}"/>
    <dgm:cxn modelId="{8402C61F-04BE-450C-8DFE-6C441EC110B9}" type="presOf" srcId="{D8CB4E28-54CA-42E1-9714-DB199F6AD2C2}" destId="{B197C4A4-6E20-45AB-BDF4-5B48F9E7BB3A}" srcOrd="0" destOrd="0" presId="urn:microsoft.com/office/officeart/2005/8/layout/hierarchy1"/>
    <dgm:cxn modelId="{7700F72A-3B05-4CDD-A81E-D20B0D6A7C18}" type="presOf" srcId="{A19E97B8-5204-44BC-BB7E-0388EF27C8E2}" destId="{62DB55FE-C616-4F93-B229-D916021B8C3A}" srcOrd="0" destOrd="0" presId="urn:microsoft.com/office/officeart/2005/8/layout/hierarchy1"/>
    <dgm:cxn modelId="{08E5FA2C-2192-4265-9926-E5C31B8FF6ED}" type="presOf" srcId="{74BA7660-5352-4395-8EC9-996197910E70}" destId="{EC62CDF7-FAB0-4D7A-A466-5C1BA6752471}" srcOrd="0" destOrd="0" presId="urn:microsoft.com/office/officeart/2005/8/layout/hierarchy1"/>
    <dgm:cxn modelId="{2066372F-0765-40D1-8976-A19B17E767E9}" srcId="{FCCD1397-F22B-4B9C-A620-FBC42FD9750E}" destId="{534CA9D5-BC67-4A0D-9198-DB61E8B91032}" srcOrd="1" destOrd="0" parTransId="{A89C5996-DEF1-414C-BFDB-28C9A5F3C9D3}" sibTransId="{8FF5393E-F201-4F82-BCC4-A4FD3FB6E639}"/>
    <dgm:cxn modelId="{C719853C-D83E-4E27-9603-5FFA06882316}" type="presOf" srcId="{1648C722-D42B-462A-8A3E-C65CC336CE89}" destId="{20C97C50-9EE2-4AD4-9758-19E58A64A911}" srcOrd="0" destOrd="0" presId="urn:microsoft.com/office/officeart/2005/8/layout/hierarchy1"/>
    <dgm:cxn modelId="{7D71585C-0004-45A8-AD9A-6B3A6D48830A}" type="presOf" srcId="{FDEF86B3-BD48-4320-91C5-8ECA3D8311DC}" destId="{2B0F5AE6-59E0-4892-9E09-AA87D8AC1838}" srcOrd="0" destOrd="0" presId="urn:microsoft.com/office/officeart/2005/8/layout/hierarchy1"/>
    <dgm:cxn modelId="{08CEC060-9976-4CD7-BFE7-EA074244C129}" type="presOf" srcId="{280C8289-253B-4756-9336-F8349F5EA36E}" destId="{FF7EE3B4-360C-407C-8545-6F1E100D70FF}" srcOrd="0" destOrd="0" presId="urn:microsoft.com/office/officeart/2005/8/layout/hierarchy1"/>
    <dgm:cxn modelId="{C945C64B-D424-4547-88C0-43134C608360}" type="presOf" srcId="{6C6E625E-1C58-44E2-977E-8E36C16B548F}" destId="{32E48D83-5424-443E-9329-3E5D0DC68A08}" srcOrd="0" destOrd="0" presId="urn:microsoft.com/office/officeart/2005/8/layout/hierarchy1"/>
    <dgm:cxn modelId="{B1141B6D-89FD-49A9-99FE-9E8BA22F717B}" srcId="{534CA9D5-BC67-4A0D-9198-DB61E8B91032}" destId="{E0C30ED9-97D2-4DBD-A0A2-23725A0B68A3}" srcOrd="4" destOrd="0" parTransId="{6E6C9469-59F0-473D-863E-E4AC1E477A77}" sibTransId="{0C5C3F49-2B33-46F8-83BF-0F583DF64435}"/>
    <dgm:cxn modelId="{750E6F4D-FBAF-4A0C-ABE5-8A2B0A1C60DC}" srcId="{FCCD1397-F22B-4B9C-A620-FBC42FD9750E}" destId="{AAE4BB2E-ED4B-4B99-B3CD-FFAAA0BE594B}" srcOrd="0" destOrd="0" parTransId="{1648C722-D42B-462A-8A3E-C65CC336CE89}" sibTransId="{7FD05333-75DF-477F-913F-C33BED3A7185}"/>
    <dgm:cxn modelId="{00F42D6F-1E85-42BA-85A5-94CED3BD5347}" type="presOf" srcId="{FCCD1397-F22B-4B9C-A620-FBC42FD9750E}" destId="{EF685B87-9199-4448-A01A-6F0DC27F7084}" srcOrd="0" destOrd="0" presId="urn:microsoft.com/office/officeart/2005/8/layout/hierarchy1"/>
    <dgm:cxn modelId="{BBE8C372-D870-4C42-A08C-989DD4E58840}" type="presOf" srcId="{2723199F-D6F2-4E7E-A541-E60BAF0B3623}" destId="{DCADD699-20D1-44FC-9EB6-F4C9431CDB86}" srcOrd="0" destOrd="0" presId="urn:microsoft.com/office/officeart/2005/8/layout/hierarchy1"/>
    <dgm:cxn modelId="{F9EBFE9E-520F-47D4-A1AF-ADE48114D1F1}" type="presOf" srcId="{534CA9D5-BC67-4A0D-9198-DB61E8B91032}" destId="{6C55E5BA-3FF9-43A3-9464-628C08CE065F}" srcOrd="0" destOrd="0" presId="urn:microsoft.com/office/officeart/2005/8/layout/hierarchy1"/>
    <dgm:cxn modelId="{5B9B49BE-EE29-472A-9618-B52C72DBEC3B}" type="presOf" srcId="{0552865D-0266-4242-AA24-334F07E24ACF}" destId="{94DD7DB1-A97A-4880-9CF6-1652677529A5}" srcOrd="0" destOrd="0" presId="urn:microsoft.com/office/officeart/2005/8/layout/hierarchy1"/>
    <dgm:cxn modelId="{CC9EE9D0-9A1E-4016-8886-8CECA1F7264F}" srcId="{534CA9D5-BC67-4A0D-9198-DB61E8B91032}" destId="{280C8289-253B-4756-9336-F8349F5EA36E}" srcOrd="2" destOrd="0" parTransId="{A19E97B8-5204-44BC-BB7E-0388EF27C8E2}" sibTransId="{16DDCCEF-EB47-4EE6-B661-B8D777B11E4E}"/>
    <dgm:cxn modelId="{A7E9D5D4-42CA-4C07-8207-B08A454F5FE0}" type="presOf" srcId="{5C1AF4CD-53EF-4121-BE45-7E3A67FD85BC}" destId="{30E201E1-8586-4F06-95E3-D17068E248ED}" srcOrd="0" destOrd="0" presId="urn:microsoft.com/office/officeart/2005/8/layout/hierarchy1"/>
    <dgm:cxn modelId="{065223D5-6952-4052-8C1C-42A2AF2277ED}" type="presOf" srcId="{A89C5996-DEF1-414C-BFDB-28C9A5F3C9D3}" destId="{3F5E4701-0B13-445F-839E-876DEFB35BD4}" srcOrd="0" destOrd="0" presId="urn:microsoft.com/office/officeart/2005/8/layout/hierarchy1"/>
    <dgm:cxn modelId="{FBEFD3DD-B4DB-4189-B3CC-3EA88C367865}" srcId="{534CA9D5-BC67-4A0D-9198-DB61E8B91032}" destId="{FDEF86B3-BD48-4320-91C5-8ECA3D8311DC}" srcOrd="0" destOrd="0" parTransId="{5C1AF4CD-53EF-4121-BE45-7E3A67FD85BC}" sibTransId="{86ED3BCA-BFB3-4654-8AD8-BDA006CF99FD}"/>
    <dgm:cxn modelId="{75DE42ED-C1F4-4755-AE44-3E13A6F1021B}" srcId="{534CA9D5-BC67-4A0D-9198-DB61E8B91032}" destId="{74BA7660-5352-4395-8EC9-996197910E70}" srcOrd="3" destOrd="0" parTransId="{2723199F-D6F2-4E7E-A541-E60BAF0B3623}" sibTransId="{B2672F9D-F6D2-48A5-8FAD-25F78C0BC2EE}"/>
    <dgm:cxn modelId="{FDA0BAF2-A9A5-4878-85C7-4AECA9C89EDA}" type="presOf" srcId="{E0C30ED9-97D2-4DBD-A0A2-23725A0B68A3}" destId="{BAB6737D-AE52-4FC6-99D3-83121000CF40}" srcOrd="0" destOrd="0" presId="urn:microsoft.com/office/officeart/2005/8/layout/hierarchy1"/>
    <dgm:cxn modelId="{7926E168-B66D-4100-9507-78A12A2D0745}" type="presParOf" srcId="{32E48D83-5424-443E-9329-3E5D0DC68A08}" destId="{9621F00C-E2E8-4ADD-9D82-6F04D8DECFD3}" srcOrd="0" destOrd="0" presId="urn:microsoft.com/office/officeart/2005/8/layout/hierarchy1"/>
    <dgm:cxn modelId="{78BF5AFF-7B52-40CC-993B-C5ABE4727589}" type="presParOf" srcId="{9621F00C-E2E8-4ADD-9D82-6F04D8DECFD3}" destId="{5D74FDF1-52A1-4CB9-B727-E6BACD6D6A93}" srcOrd="0" destOrd="0" presId="urn:microsoft.com/office/officeart/2005/8/layout/hierarchy1"/>
    <dgm:cxn modelId="{3A6DF57C-8DAA-45A2-89A3-73DB421818BF}" type="presParOf" srcId="{5D74FDF1-52A1-4CB9-B727-E6BACD6D6A93}" destId="{D7BEBBD2-2188-45B5-A066-DF2673EBB12F}" srcOrd="0" destOrd="0" presId="urn:microsoft.com/office/officeart/2005/8/layout/hierarchy1"/>
    <dgm:cxn modelId="{7FF6DA20-7BF2-4935-9BD8-E7AA1AA693CD}" type="presParOf" srcId="{5D74FDF1-52A1-4CB9-B727-E6BACD6D6A93}" destId="{EF685B87-9199-4448-A01A-6F0DC27F7084}" srcOrd="1" destOrd="0" presId="urn:microsoft.com/office/officeart/2005/8/layout/hierarchy1"/>
    <dgm:cxn modelId="{FBD5BD68-735F-48F6-AF6E-E091ACC1C752}" type="presParOf" srcId="{9621F00C-E2E8-4ADD-9D82-6F04D8DECFD3}" destId="{400A204E-48F2-472A-B432-C9A29E48135A}" srcOrd="1" destOrd="0" presId="urn:microsoft.com/office/officeart/2005/8/layout/hierarchy1"/>
    <dgm:cxn modelId="{70440E21-2B5D-4983-A6C2-25FD7B2D0FA5}" type="presParOf" srcId="{400A204E-48F2-472A-B432-C9A29E48135A}" destId="{20C97C50-9EE2-4AD4-9758-19E58A64A911}" srcOrd="0" destOrd="0" presId="urn:microsoft.com/office/officeart/2005/8/layout/hierarchy1"/>
    <dgm:cxn modelId="{3926CADA-7F11-48E3-82AD-4394F07727BF}" type="presParOf" srcId="{400A204E-48F2-472A-B432-C9A29E48135A}" destId="{9AA5C9AA-D4CE-4B72-BEFB-430DFE9FC393}" srcOrd="1" destOrd="0" presId="urn:microsoft.com/office/officeart/2005/8/layout/hierarchy1"/>
    <dgm:cxn modelId="{B0F3FD6A-0A12-4A4E-B7B4-2119298CC9B5}" type="presParOf" srcId="{9AA5C9AA-D4CE-4B72-BEFB-430DFE9FC393}" destId="{4EF1E5A1-7DD2-48DD-9BFE-3BE5428E14F9}" srcOrd="0" destOrd="0" presId="urn:microsoft.com/office/officeart/2005/8/layout/hierarchy1"/>
    <dgm:cxn modelId="{1333302F-66CF-473E-AC57-D32B5E34E239}" type="presParOf" srcId="{4EF1E5A1-7DD2-48DD-9BFE-3BE5428E14F9}" destId="{BFF1D65E-F123-4510-BFD9-FBCA4260ED43}" srcOrd="0" destOrd="0" presId="urn:microsoft.com/office/officeart/2005/8/layout/hierarchy1"/>
    <dgm:cxn modelId="{CD6F87E1-AB15-4482-8EF3-7CC261F54EAA}" type="presParOf" srcId="{4EF1E5A1-7DD2-48DD-9BFE-3BE5428E14F9}" destId="{9E50D233-6C96-40DE-9BE3-B6205B045A40}" srcOrd="1" destOrd="0" presId="urn:microsoft.com/office/officeart/2005/8/layout/hierarchy1"/>
    <dgm:cxn modelId="{F4E4D323-E6C9-41B5-A18C-9E41AB833CE9}" type="presParOf" srcId="{9AA5C9AA-D4CE-4B72-BEFB-430DFE9FC393}" destId="{F37569D6-F4B6-4799-A942-664EAD959B26}" srcOrd="1" destOrd="0" presId="urn:microsoft.com/office/officeart/2005/8/layout/hierarchy1"/>
    <dgm:cxn modelId="{C1C85E7E-0EB4-4387-8896-3B2B6B25BA37}" type="presParOf" srcId="{400A204E-48F2-472A-B432-C9A29E48135A}" destId="{3F5E4701-0B13-445F-839E-876DEFB35BD4}" srcOrd="2" destOrd="0" presId="urn:microsoft.com/office/officeart/2005/8/layout/hierarchy1"/>
    <dgm:cxn modelId="{381BC5E1-635E-405D-AB43-4AC603835252}" type="presParOf" srcId="{400A204E-48F2-472A-B432-C9A29E48135A}" destId="{BD5260C2-6E42-42B9-AD5D-3F65F84A1AF3}" srcOrd="3" destOrd="0" presId="urn:microsoft.com/office/officeart/2005/8/layout/hierarchy1"/>
    <dgm:cxn modelId="{B888DCDC-5F33-4503-BC49-0BA244D358A1}" type="presParOf" srcId="{BD5260C2-6E42-42B9-AD5D-3F65F84A1AF3}" destId="{94C2554E-6E91-4354-84FE-F5E9D2ED62DA}" srcOrd="0" destOrd="0" presId="urn:microsoft.com/office/officeart/2005/8/layout/hierarchy1"/>
    <dgm:cxn modelId="{227E17A4-CEB8-44C3-8CBC-A50BE8147294}" type="presParOf" srcId="{94C2554E-6E91-4354-84FE-F5E9D2ED62DA}" destId="{D5E50343-E7D6-46E6-B35D-24ED0DB78863}" srcOrd="0" destOrd="0" presId="urn:microsoft.com/office/officeart/2005/8/layout/hierarchy1"/>
    <dgm:cxn modelId="{10667E42-7277-4584-B46C-A77AEFA9D48C}" type="presParOf" srcId="{94C2554E-6E91-4354-84FE-F5E9D2ED62DA}" destId="{6C55E5BA-3FF9-43A3-9464-628C08CE065F}" srcOrd="1" destOrd="0" presId="urn:microsoft.com/office/officeart/2005/8/layout/hierarchy1"/>
    <dgm:cxn modelId="{51CE2E66-CF87-4A52-A80E-CE0A4EED6342}" type="presParOf" srcId="{BD5260C2-6E42-42B9-AD5D-3F65F84A1AF3}" destId="{29A0D025-EE03-40E8-8F2A-C4509AC848A8}" srcOrd="1" destOrd="0" presId="urn:microsoft.com/office/officeart/2005/8/layout/hierarchy1"/>
    <dgm:cxn modelId="{81AF74AB-768E-41B6-A556-641E90487CCD}" type="presParOf" srcId="{29A0D025-EE03-40E8-8F2A-C4509AC848A8}" destId="{30E201E1-8586-4F06-95E3-D17068E248ED}" srcOrd="0" destOrd="0" presId="urn:microsoft.com/office/officeart/2005/8/layout/hierarchy1"/>
    <dgm:cxn modelId="{58638964-C0C6-45EE-8619-4C97F021A8AF}" type="presParOf" srcId="{29A0D025-EE03-40E8-8F2A-C4509AC848A8}" destId="{9725402B-A61B-4A62-9BC9-8D22BF37CF46}" srcOrd="1" destOrd="0" presId="urn:microsoft.com/office/officeart/2005/8/layout/hierarchy1"/>
    <dgm:cxn modelId="{0061951E-B518-456D-AD5D-AF1F34BD5C97}" type="presParOf" srcId="{9725402B-A61B-4A62-9BC9-8D22BF37CF46}" destId="{47E61E89-F271-4918-8362-2A97BBC9F198}" srcOrd="0" destOrd="0" presId="urn:microsoft.com/office/officeart/2005/8/layout/hierarchy1"/>
    <dgm:cxn modelId="{0A34DC58-E942-4ABE-981D-6AA9F39F2F84}" type="presParOf" srcId="{47E61E89-F271-4918-8362-2A97BBC9F198}" destId="{050552F1-5388-450F-9ADE-D918B32ACC36}" srcOrd="0" destOrd="0" presId="urn:microsoft.com/office/officeart/2005/8/layout/hierarchy1"/>
    <dgm:cxn modelId="{5741C81A-39B9-49F1-B7DB-7269CD869D8E}" type="presParOf" srcId="{47E61E89-F271-4918-8362-2A97BBC9F198}" destId="{2B0F5AE6-59E0-4892-9E09-AA87D8AC1838}" srcOrd="1" destOrd="0" presId="urn:microsoft.com/office/officeart/2005/8/layout/hierarchy1"/>
    <dgm:cxn modelId="{FA65C898-1C55-4910-B66E-97EAE498C4CF}" type="presParOf" srcId="{9725402B-A61B-4A62-9BC9-8D22BF37CF46}" destId="{D804C0DD-CCFD-4721-8794-1CC4302C8F8F}" srcOrd="1" destOrd="0" presId="urn:microsoft.com/office/officeart/2005/8/layout/hierarchy1"/>
    <dgm:cxn modelId="{C3A4581F-EC05-41FB-9892-630B5E5A9459}" type="presParOf" srcId="{29A0D025-EE03-40E8-8F2A-C4509AC848A8}" destId="{B197C4A4-6E20-45AB-BDF4-5B48F9E7BB3A}" srcOrd="2" destOrd="0" presId="urn:microsoft.com/office/officeart/2005/8/layout/hierarchy1"/>
    <dgm:cxn modelId="{0F7AB689-1E7E-4397-A269-40CCBFEA6138}" type="presParOf" srcId="{29A0D025-EE03-40E8-8F2A-C4509AC848A8}" destId="{00AC00E3-CAE3-400C-91A0-ED851279D2D4}" srcOrd="3" destOrd="0" presId="urn:microsoft.com/office/officeart/2005/8/layout/hierarchy1"/>
    <dgm:cxn modelId="{1783EC82-F50D-4577-A6BB-DD1B57A1ADCE}" type="presParOf" srcId="{00AC00E3-CAE3-400C-91A0-ED851279D2D4}" destId="{5863DB37-2274-4AFA-8712-5D4BECC2487E}" srcOrd="0" destOrd="0" presId="urn:microsoft.com/office/officeart/2005/8/layout/hierarchy1"/>
    <dgm:cxn modelId="{12D36A1E-60E9-4EAA-A872-D6CAE3D293AB}" type="presParOf" srcId="{5863DB37-2274-4AFA-8712-5D4BECC2487E}" destId="{A04E739C-76A1-4944-BDF3-9B07856A2CF5}" srcOrd="0" destOrd="0" presId="urn:microsoft.com/office/officeart/2005/8/layout/hierarchy1"/>
    <dgm:cxn modelId="{A1B8876C-7653-451D-8D83-93DDEC4EC378}" type="presParOf" srcId="{5863DB37-2274-4AFA-8712-5D4BECC2487E}" destId="{94DD7DB1-A97A-4880-9CF6-1652677529A5}" srcOrd="1" destOrd="0" presId="urn:microsoft.com/office/officeart/2005/8/layout/hierarchy1"/>
    <dgm:cxn modelId="{F471F8A4-9A8C-4E9C-A12B-EBCD6A9A63B0}" type="presParOf" srcId="{00AC00E3-CAE3-400C-91A0-ED851279D2D4}" destId="{ED9951CB-7AA9-49D0-A8A6-30F052657D93}" srcOrd="1" destOrd="0" presId="urn:microsoft.com/office/officeart/2005/8/layout/hierarchy1"/>
    <dgm:cxn modelId="{D959C076-1234-4A44-AB20-A5863DB9B2F4}" type="presParOf" srcId="{29A0D025-EE03-40E8-8F2A-C4509AC848A8}" destId="{62DB55FE-C616-4F93-B229-D916021B8C3A}" srcOrd="4" destOrd="0" presId="urn:microsoft.com/office/officeart/2005/8/layout/hierarchy1"/>
    <dgm:cxn modelId="{ECFB3111-E834-4CA9-9B7A-1D0FD9AE4BB7}" type="presParOf" srcId="{29A0D025-EE03-40E8-8F2A-C4509AC848A8}" destId="{F6E80AFC-92FA-4F7B-8DC1-CD9F1AE01F3F}" srcOrd="5" destOrd="0" presId="urn:microsoft.com/office/officeart/2005/8/layout/hierarchy1"/>
    <dgm:cxn modelId="{4BFDDDE4-66D2-4AC8-A0E8-F0233CA162BB}" type="presParOf" srcId="{F6E80AFC-92FA-4F7B-8DC1-CD9F1AE01F3F}" destId="{40A873E5-67E0-46A5-B2D7-EEFDCF47105B}" srcOrd="0" destOrd="0" presId="urn:microsoft.com/office/officeart/2005/8/layout/hierarchy1"/>
    <dgm:cxn modelId="{78BDABF9-A3FD-4BD4-B297-C209E532A200}" type="presParOf" srcId="{40A873E5-67E0-46A5-B2D7-EEFDCF47105B}" destId="{050594C4-FB3D-4CBB-9B39-069CB258EB57}" srcOrd="0" destOrd="0" presId="urn:microsoft.com/office/officeart/2005/8/layout/hierarchy1"/>
    <dgm:cxn modelId="{2EDF988B-AFED-460B-86CD-5AA31CF8AB67}" type="presParOf" srcId="{40A873E5-67E0-46A5-B2D7-EEFDCF47105B}" destId="{FF7EE3B4-360C-407C-8545-6F1E100D70FF}" srcOrd="1" destOrd="0" presId="urn:microsoft.com/office/officeart/2005/8/layout/hierarchy1"/>
    <dgm:cxn modelId="{76E202CA-0911-4CFC-90D4-54CAB2FE079A}" type="presParOf" srcId="{F6E80AFC-92FA-4F7B-8DC1-CD9F1AE01F3F}" destId="{F9087DA8-8071-4BB0-9106-05AEE6B2928A}" srcOrd="1" destOrd="0" presId="urn:microsoft.com/office/officeart/2005/8/layout/hierarchy1"/>
    <dgm:cxn modelId="{1CA05673-43D9-4414-8F68-C6A5980EFC4F}" type="presParOf" srcId="{29A0D025-EE03-40E8-8F2A-C4509AC848A8}" destId="{DCADD699-20D1-44FC-9EB6-F4C9431CDB86}" srcOrd="6" destOrd="0" presId="urn:microsoft.com/office/officeart/2005/8/layout/hierarchy1"/>
    <dgm:cxn modelId="{F7235967-A353-4F7D-9AD1-DDA2C4BD72EA}" type="presParOf" srcId="{29A0D025-EE03-40E8-8F2A-C4509AC848A8}" destId="{5F99EE91-E0CD-4EE4-920D-243A2062CA51}" srcOrd="7" destOrd="0" presId="urn:microsoft.com/office/officeart/2005/8/layout/hierarchy1"/>
    <dgm:cxn modelId="{580F848B-F423-4A9B-B567-1EE47924EABB}" type="presParOf" srcId="{5F99EE91-E0CD-4EE4-920D-243A2062CA51}" destId="{C1C9B7A7-522E-44FA-B569-3E2D44DCDFC4}" srcOrd="0" destOrd="0" presId="urn:microsoft.com/office/officeart/2005/8/layout/hierarchy1"/>
    <dgm:cxn modelId="{CF1C868C-B2E8-44F6-9492-C6B2B581DCDF}" type="presParOf" srcId="{C1C9B7A7-522E-44FA-B569-3E2D44DCDFC4}" destId="{D73683D3-F6BB-448F-A898-C18755413651}" srcOrd="0" destOrd="0" presId="urn:microsoft.com/office/officeart/2005/8/layout/hierarchy1"/>
    <dgm:cxn modelId="{5C60D7AF-1F5F-4736-AC07-12DEE4CF2E61}" type="presParOf" srcId="{C1C9B7A7-522E-44FA-B569-3E2D44DCDFC4}" destId="{EC62CDF7-FAB0-4D7A-A466-5C1BA6752471}" srcOrd="1" destOrd="0" presId="urn:microsoft.com/office/officeart/2005/8/layout/hierarchy1"/>
    <dgm:cxn modelId="{75ED2963-07F6-412A-9205-5D74FC57EEF1}" type="presParOf" srcId="{5F99EE91-E0CD-4EE4-920D-243A2062CA51}" destId="{D721A870-6F83-4C88-BB6C-A0DED9574300}" srcOrd="1" destOrd="0" presId="urn:microsoft.com/office/officeart/2005/8/layout/hierarchy1"/>
    <dgm:cxn modelId="{F26BB300-4FB5-4F14-80E1-1DC95F5C4885}" type="presParOf" srcId="{29A0D025-EE03-40E8-8F2A-C4509AC848A8}" destId="{79646D23-F532-4EA6-A0EB-2C88399CAFFF}" srcOrd="8" destOrd="0" presId="urn:microsoft.com/office/officeart/2005/8/layout/hierarchy1"/>
    <dgm:cxn modelId="{220C7ED4-71E8-417D-9E4E-137D93CA38F8}" type="presParOf" srcId="{29A0D025-EE03-40E8-8F2A-C4509AC848A8}" destId="{E8F02B85-52B9-46C0-8539-B0FD90D16F60}" srcOrd="9" destOrd="0" presId="urn:microsoft.com/office/officeart/2005/8/layout/hierarchy1"/>
    <dgm:cxn modelId="{A11984DF-8DDB-4176-90C1-592F62BB68BF}" type="presParOf" srcId="{E8F02B85-52B9-46C0-8539-B0FD90D16F60}" destId="{67764E86-8977-420C-AD37-DE138BBD72BE}" srcOrd="0" destOrd="0" presId="urn:microsoft.com/office/officeart/2005/8/layout/hierarchy1"/>
    <dgm:cxn modelId="{F7DCA707-9A4C-4D56-A395-E8BC5AD401D8}" type="presParOf" srcId="{67764E86-8977-420C-AD37-DE138BBD72BE}" destId="{E5EFE6D9-E423-44B3-9FF7-17B2806EF280}" srcOrd="0" destOrd="0" presId="urn:microsoft.com/office/officeart/2005/8/layout/hierarchy1"/>
    <dgm:cxn modelId="{152C7D65-ADE5-48F8-BA5C-A5DD8E1930BA}" type="presParOf" srcId="{67764E86-8977-420C-AD37-DE138BBD72BE}" destId="{BAB6737D-AE52-4FC6-99D3-83121000CF40}" srcOrd="1" destOrd="0" presId="urn:microsoft.com/office/officeart/2005/8/layout/hierarchy1"/>
    <dgm:cxn modelId="{F206A1A3-B94B-44EC-A8A6-ABC6D8B59A5C}" type="presParOf" srcId="{E8F02B85-52B9-46C0-8539-B0FD90D16F60}" destId="{11213FC2-CF5F-460F-812B-DA6CEDBDEF9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04846C-7A22-41E5-903B-47FF14FB91EA}"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69AB171B-7BE5-4C9F-AE9B-1B4E50050B31}">
      <dgm:prSet phldrT="[Texto]" custT="1"/>
      <dgm:spPr>
        <a:solidFill>
          <a:schemeClr val="accent5">
            <a:lumMod val="40000"/>
            <a:lumOff val="60000"/>
            <a:alpha val="90000"/>
          </a:schemeClr>
        </a:solidFill>
      </dgm:spPr>
      <dgm:t>
        <a:bodyPr/>
        <a:lstStyle/>
        <a:p>
          <a:r>
            <a:rPr lang="es-MX" sz="1200" dirty="0"/>
            <a:t>Abogado General</a:t>
          </a:r>
        </a:p>
      </dgm:t>
    </dgm:pt>
    <dgm:pt modelId="{E9CA51BC-BDA1-4F2A-B30B-1EF2C38E8114}" type="parTrans" cxnId="{581329D5-7496-42E6-A925-FD2457CE955F}">
      <dgm:prSet/>
      <dgm:spPr/>
      <dgm:t>
        <a:bodyPr/>
        <a:lstStyle/>
        <a:p>
          <a:endParaRPr lang="es-MX" sz="1200"/>
        </a:p>
      </dgm:t>
    </dgm:pt>
    <dgm:pt modelId="{62CC903A-A2B4-4D8A-855E-74756C568445}" type="sibTrans" cxnId="{581329D5-7496-42E6-A925-FD2457CE955F}">
      <dgm:prSet/>
      <dgm:spPr/>
      <dgm:t>
        <a:bodyPr/>
        <a:lstStyle/>
        <a:p>
          <a:endParaRPr lang="es-MX" sz="1200"/>
        </a:p>
      </dgm:t>
    </dgm:pt>
    <dgm:pt modelId="{32F5F8AD-3C42-42F2-B393-F511763C3C28}">
      <dgm:prSet phldrT="[Texto]" custT="1"/>
      <dgm:spPr/>
      <dgm:t>
        <a:bodyPr/>
        <a:lstStyle/>
        <a:p>
          <a:r>
            <a:rPr lang="es-MX" sz="1200" dirty="0"/>
            <a:t>Gerencia de Procesos Jurídicos</a:t>
          </a:r>
        </a:p>
      </dgm:t>
    </dgm:pt>
    <dgm:pt modelId="{F558C646-EA8B-4E36-9240-5C2DB862903E}" type="parTrans" cxnId="{A621411D-EF3A-4573-A6EF-7727186387D5}">
      <dgm:prSet/>
      <dgm:spPr/>
      <dgm:t>
        <a:bodyPr/>
        <a:lstStyle/>
        <a:p>
          <a:endParaRPr lang="es-MX" sz="1200"/>
        </a:p>
      </dgm:t>
    </dgm:pt>
    <dgm:pt modelId="{DDB9A0CB-EE1D-43DC-93EB-588C1B3F9631}" type="sibTrans" cxnId="{A621411D-EF3A-4573-A6EF-7727186387D5}">
      <dgm:prSet/>
      <dgm:spPr/>
      <dgm:t>
        <a:bodyPr/>
        <a:lstStyle/>
        <a:p>
          <a:endParaRPr lang="es-MX" sz="1200"/>
        </a:p>
      </dgm:t>
    </dgm:pt>
    <dgm:pt modelId="{76D9806E-ED12-45C9-898E-915986C32ADE}">
      <dgm:prSet custT="1"/>
      <dgm:spPr/>
      <dgm:t>
        <a:bodyPr/>
        <a:lstStyle/>
        <a:p>
          <a:r>
            <a:rPr lang="es-MX" sz="1200" dirty="0"/>
            <a:t>Gerencia de Cobranza Jurídica</a:t>
          </a:r>
        </a:p>
      </dgm:t>
    </dgm:pt>
    <dgm:pt modelId="{2DFBBF78-0F57-4DCF-9FBF-43DA5CE333DE}" type="parTrans" cxnId="{D4939D40-40D8-4C00-8EAE-BC66419F558F}">
      <dgm:prSet/>
      <dgm:spPr/>
      <dgm:t>
        <a:bodyPr/>
        <a:lstStyle/>
        <a:p>
          <a:endParaRPr lang="es-MX" sz="1200"/>
        </a:p>
      </dgm:t>
    </dgm:pt>
    <dgm:pt modelId="{B6C15BB5-AA31-4FC0-ACE3-067A27FE5A94}" type="sibTrans" cxnId="{D4939D40-40D8-4C00-8EAE-BC66419F558F}">
      <dgm:prSet/>
      <dgm:spPr/>
      <dgm:t>
        <a:bodyPr/>
        <a:lstStyle/>
        <a:p>
          <a:endParaRPr lang="es-MX" sz="1200"/>
        </a:p>
      </dgm:t>
    </dgm:pt>
    <dgm:pt modelId="{5D76833C-6741-4C86-8E5D-ECAA5F3D8EDA}">
      <dgm:prSet custT="1"/>
      <dgm:spPr>
        <a:solidFill>
          <a:schemeClr val="accent5">
            <a:lumMod val="40000"/>
            <a:lumOff val="60000"/>
            <a:alpha val="90000"/>
          </a:schemeClr>
        </a:solidFill>
      </dgm:spPr>
      <dgm:t>
        <a:bodyPr/>
        <a:lstStyle/>
        <a:p>
          <a:r>
            <a:rPr lang="es-MX" sz="1200" dirty="0"/>
            <a:t>Gerencia de Proyectos Jurídicos</a:t>
          </a:r>
        </a:p>
      </dgm:t>
    </dgm:pt>
    <dgm:pt modelId="{0B09157F-7F9C-4388-B372-4E764DE9D2F8}" type="parTrans" cxnId="{BE40AD91-CDB9-40C3-B95E-373EF432B643}">
      <dgm:prSet/>
      <dgm:spPr/>
      <dgm:t>
        <a:bodyPr/>
        <a:lstStyle/>
        <a:p>
          <a:endParaRPr lang="es-MX" sz="1200"/>
        </a:p>
      </dgm:t>
    </dgm:pt>
    <dgm:pt modelId="{D9302A86-972D-48A8-8B46-69AF83ADCC63}" type="sibTrans" cxnId="{BE40AD91-CDB9-40C3-B95E-373EF432B643}">
      <dgm:prSet/>
      <dgm:spPr/>
      <dgm:t>
        <a:bodyPr/>
        <a:lstStyle/>
        <a:p>
          <a:endParaRPr lang="es-MX" sz="1200"/>
        </a:p>
      </dgm:t>
    </dgm:pt>
    <dgm:pt modelId="{F0A9BA1A-6F05-419A-9A36-62FB6D0CF0E2}" type="pres">
      <dgm:prSet presAssocID="{6304846C-7A22-41E5-903B-47FF14FB91EA}" presName="hierChild1" presStyleCnt="0">
        <dgm:presLayoutVars>
          <dgm:chPref val="1"/>
          <dgm:dir/>
          <dgm:animOne val="branch"/>
          <dgm:animLvl val="lvl"/>
          <dgm:resizeHandles/>
        </dgm:presLayoutVars>
      </dgm:prSet>
      <dgm:spPr/>
    </dgm:pt>
    <dgm:pt modelId="{96638FB8-C2B6-4821-95DD-B3C4292792A5}" type="pres">
      <dgm:prSet presAssocID="{69AB171B-7BE5-4C9F-AE9B-1B4E50050B31}" presName="hierRoot1" presStyleCnt="0"/>
      <dgm:spPr/>
    </dgm:pt>
    <dgm:pt modelId="{929CE50B-A51D-46A2-B93D-C18CAFF6C766}" type="pres">
      <dgm:prSet presAssocID="{69AB171B-7BE5-4C9F-AE9B-1B4E50050B31}" presName="composite" presStyleCnt="0"/>
      <dgm:spPr/>
    </dgm:pt>
    <dgm:pt modelId="{69AFA300-4D9E-41AE-A931-8213667DF309}" type="pres">
      <dgm:prSet presAssocID="{69AB171B-7BE5-4C9F-AE9B-1B4E50050B31}" presName="background" presStyleLbl="node0" presStyleIdx="0" presStyleCnt="1"/>
      <dgm:spPr/>
    </dgm:pt>
    <dgm:pt modelId="{3C34E339-955F-4519-A1F7-65B1523771C5}" type="pres">
      <dgm:prSet presAssocID="{69AB171B-7BE5-4C9F-AE9B-1B4E50050B31}" presName="text" presStyleLbl="fgAcc0" presStyleIdx="0" presStyleCnt="1">
        <dgm:presLayoutVars>
          <dgm:chPref val="3"/>
        </dgm:presLayoutVars>
      </dgm:prSet>
      <dgm:spPr/>
    </dgm:pt>
    <dgm:pt modelId="{7F74E515-7501-49F6-8CE8-0323E128BD22}" type="pres">
      <dgm:prSet presAssocID="{69AB171B-7BE5-4C9F-AE9B-1B4E50050B31}" presName="hierChild2" presStyleCnt="0"/>
      <dgm:spPr/>
    </dgm:pt>
    <dgm:pt modelId="{C9652DF9-A95E-4E48-9113-37FE1215927E}" type="pres">
      <dgm:prSet presAssocID="{F558C646-EA8B-4E36-9240-5C2DB862903E}" presName="Name10" presStyleLbl="parChTrans1D2" presStyleIdx="0" presStyleCnt="3"/>
      <dgm:spPr/>
    </dgm:pt>
    <dgm:pt modelId="{8038FAEB-A830-4ADF-80B5-618C431E83A8}" type="pres">
      <dgm:prSet presAssocID="{32F5F8AD-3C42-42F2-B393-F511763C3C28}" presName="hierRoot2" presStyleCnt="0"/>
      <dgm:spPr/>
    </dgm:pt>
    <dgm:pt modelId="{32AA08BB-CBE9-48DE-AB2F-8CCAD3D012C3}" type="pres">
      <dgm:prSet presAssocID="{32F5F8AD-3C42-42F2-B393-F511763C3C28}" presName="composite2" presStyleCnt="0"/>
      <dgm:spPr/>
    </dgm:pt>
    <dgm:pt modelId="{125DF88C-F8AD-480C-8BDF-205D43EAB5F2}" type="pres">
      <dgm:prSet presAssocID="{32F5F8AD-3C42-42F2-B393-F511763C3C28}" presName="background2" presStyleLbl="node2" presStyleIdx="0" presStyleCnt="3"/>
      <dgm:spPr/>
    </dgm:pt>
    <dgm:pt modelId="{11D930F1-E8CD-4B65-B8BE-188DCAAAD1A1}" type="pres">
      <dgm:prSet presAssocID="{32F5F8AD-3C42-42F2-B393-F511763C3C28}" presName="text2" presStyleLbl="fgAcc2" presStyleIdx="0" presStyleCnt="3">
        <dgm:presLayoutVars>
          <dgm:chPref val="3"/>
        </dgm:presLayoutVars>
      </dgm:prSet>
      <dgm:spPr/>
    </dgm:pt>
    <dgm:pt modelId="{01B005E9-35AE-4339-AC9A-37BB00711571}" type="pres">
      <dgm:prSet presAssocID="{32F5F8AD-3C42-42F2-B393-F511763C3C28}" presName="hierChild3" presStyleCnt="0"/>
      <dgm:spPr/>
    </dgm:pt>
    <dgm:pt modelId="{9DD1206E-762E-45C3-AE96-752BB6B04107}" type="pres">
      <dgm:prSet presAssocID="{2DFBBF78-0F57-4DCF-9FBF-43DA5CE333DE}" presName="Name10" presStyleLbl="parChTrans1D2" presStyleIdx="1" presStyleCnt="3"/>
      <dgm:spPr/>
    </dgm:pt>
    <dgm:pt modelId="{F0E781A4-C98B-4A48-9EDF-5740831338F8}" type="pres">
      <dgm:prSet presAssocID="{76D9806E-ED12-45C9-898E-915986C32ADE}" presName="hierRoot2" presStyleCnt="0"/>
      <dgm:spPr/>
    </dgm:pt>
    <dgm:pt modelId="{60ED86FE-1D47-45E3-BFD8-FCF1F1B3B2DF}" type="pres">
      <dgm:prSet presAssocID="{76D9806E-ED12-45C9-898E-915986C32ADE}" presName="composite2" presStyleCnt="0"/>
      <dgm:spPr/>
    </dgm:pt>
    <dgm:pt modelId="{6FB5AB71-B14A-4C16-A072-9A3529BDB4B2}" type="pres">
      <dgm:prSet presAssocID="{76D9806E-ED12-45C9-898E-915986C32ADE}" presName="background2" presStyleLbl="node2" presStyleIdx="1" presStyleCnt="3"/>
      <dgm:spPr/>
    </dgm:pt>
    <dgm:pt modelId="{81F8C17A-9A45-442F-8D9A-E7D81D1E8825}" type="pres">
      <dgm:prSet presAssocID="{76D9806E-ED12-45C9-898E-915986C32ADE}" presName="text2" presStyleLbl="fgAcc2" presStyleIdx="1" presStyleCnt="3">
        <dgm:presLayoutVars>
          <dgm:chPref val="3"/>
        </dgm:presLayoutVars>
      </dgm:prSet>
      <dgm:spPr/>
    </dgm:pt>
    <dgm:pt modelId="{59C64F59-447B-4F97-85DB-9DAB1146D313}" type="pres">
      <dgm:prSet presAssocID="{76D9806E-ED12-45C9-898E-915986C32ADE}" presName="hierChild3" presStyleCnt="0"/>
      <dgm:spPr/>
    </dgm:pt>
    <dgm:pt modelId="{95B189A9-2EC7-49F4-A952-6A59E86BF93A}" type="pres">
      <dgm:prSet presAssocID="{0B09157F-7F9C-4388-B372-4E764DE9D2F8}" presName="Name10" presStyleLbl="parChTrans1D2" presStyleIdx="2" presStyleCnt="3"/>
      <dgm:spPr/>
    </dgm:pt>
    <dgm:pt modelId="{A9683895-649D-4A56-B359-5F3203B6030E}" type="pres">
      <dgm:prSet presAssocID="{5D76833C-6741-4C86-8E5D-ECAA5F3D8EDA}" presName="hierRoot2" presStyleCnt="0"/>
      <dgm:spPr/>
    </dgm:pt>
    <dgm:pt modelId="{3959330B-C90E-4F70-8D7D-16225714C53A}" type="pres">
      <dgm:prSet presAssocID="{5D76833C-6741-4C86-8E5D-ECAA5F3D8EDA}" presName="composite2" presStyleCnt="0"/>
      <dgm:spPr/>
    </dgm:pt>
    <dgm:pt modelId="{5E506CFE-691E-421C-AF13-CF4C07480CBC}" type="pres">
      <dgm:prSet presAssocID="{5D76833C-6741-4C86-8E5D-ECAA5F3D8EDA}" presName="background2" presStyleLbl="node2" presStyleIdx="2" presStyleCnt="3"/>
      <dgm:spPr/>
    </dgm:pt>
    <dgm:pt modelId="{5EB5C600-6ABF-4EEF-BBCE-3BBF45B0CDA1}" type="pres">
      <dgm:prSet presAssocID="{5D76833C-6741-4C86-8E5D-ECAA5F3D8EDA}" presName="text2" presStyleLbl="fgAcc2" presStyleIdx="2" presStyleCnt="3">
        <dgm:presLayoutVars>
          <dgm:chPref val="3"/>
        </dgm:presLayoutVars>
      </dgm:prSet>
      <dgm:spPr/>
    </dgm:pt>
    <dgm:pt modelId="{AB005296-CA34-49A1-9D05-14E66DE27A60}" type="pres">
      <dgm:prSet presAssocID="{5D76833C-6741-4C86-8E5D-ECAA5F3D8EDA}" presName="hierChild3" presStyleCnt="0"/>
      <dgm:spPr/>
    </dgm:pt>
  </dgm:ptLst>
  <dgm:cxnLst>
    <dgm:cxn modelId="{A621411D-EF3A-4573-A6EF-7727186387D5}" srcId="{69AB171B-7BE5-4C9F-AE9B-1B4E50050B31}" destId="{32F5F8AD-3C42-42F2-B393-F511763C3C28}" srcOrd="0" destOrd="0" parTransId="{F558C646-EA8B-4E36-9240-5C2DB862903E}" sibTransId="{DDB9A0CB-EE1D-43DC-93EB-588C1B3F9631}"/>
    <dgm:cxn modelId="{468FCE23-73F8-4DED-B64B-66C8E8466D2D}" type="presOf" srcId="{F558C646-EA8B-4E36-9240-5C2DB862903E}" destId="{C9652DF9-A95E-4E48-9113-37FE1215927E}" srcOrd="0" destOrd="0" presId="urn:microsoft.com/office/officeart/2005/8/layout/hierarchy1"/>
    <dgm:cxn modelId="{4841443B-9159-4DE0-AFB6-EE41C696201F}" type="presOf" srcId="{76D9806E-ED12-45C9-898E-915986C32ADE}" destId="{81F8C17A-9A45-442F-8D9A-E7D81D1E8825}" srcOrd="0" destOrd="0" presId="urn:microsoft.com/office/officeart/2005/8/layout/hierarchy1"/>
    <dgm:cxn modelId="{D4939D40-40D8-4C00-8EAE-BC66419F558F}" srcId="{69AB171B-7BE5-4C9F-AE9B-1B4E50050B31}" destId="{76D9806E-ED12-45C9-898E-915986C32ADE}" srcOrd="1" destOrd="0" parTransId="{2DFBBF78-0F57-4DCF-9FBF-43DA5CE333DE}" sibTransId="{B6C15BB5-AA31-4FC0-ACE3-067A27FE5A94}"/>
    <dgm:cxn modelId="{C21E2B4D-2B64-4C76-BD3D-D730591D8F74}" type="presOf" srcId="{32F5F8AD-3C42-42F2-B393-F511763C3C28}" destId="{11D930F1-E8CD-4B65-B8BE-188DCAAAD1A1}" srcOrd="0" destOrd="0" presId="urn:microsoft.com/office/officeart/2005/8/layout/hierarchy1"/>
    <dgm:cxn modelId="{2CD13186-1D03-43D5-BB40-C4FFCA966CE1}" type="presOf" srcId="{0B09157F-7F9C-4388-B372-4E764DE9D2F8}" destId="{95B189A9-2EC7-49F4-A952-6A59E86BF93A}" srcOrd="0" destOrd="0" presId="urn:microsoft.com/office/officeart/2005/8/layout/hierarchy1"/>
    <dgm:cxn modelId="{BE54B28F-E7E5-4A5E-BD00-BA107D6D2ECE}" type="presOf" srcId="{6304846C-7A22-41E5-903B-47FF14FB91EA}" destId="{F0A9BA1A-6F05-419A-9A36-62FB6D0CF0E2}" srcOrd="0" destOrd="0" presId="urn:microsoft.com/office/officeart/2005/8/layout/hierarchy1"/>
    <dgm:cxn modelId="{BE40AD91-CDB9-40C3-B95E-373EF432B643}" srcId="{69AB171B-7BE5-4C9F-AE9B-1B4E50050B31}" destId="{5D76833C-6741-4C86-8E5D-ECAA5F3D8EDA}" srcOrd="2" destOrd="0" parTransId="{0B09157F-7F9C-4388-B372-4E764DE9D2F8}" sibTransId="{D9302A86-972D-48A8-8B46-69AF83ADCC63}"/>
    <dgm:cxn modelId="{0F4A86A6-5E7B-432A-B6B1-F8EE6D4260DB}" type="presOf" srcId="{69AB171B-7BE5-4C9F-AE9B-1B4E50050B31}" destId="{3C34E339-955F-4519-A1F7-65B1523771C5}" srcOrd="0" destOrd="0" presId="urn:microsoft.com/office/officeart/2005/8/layout/hierarchy1"/>
    <dgm:cxn modelId="{581329D5-7496-42E6-A925-FD2457CE955F}" srcId="{6304846C-7A22-41E5-903B-47FF14FB91EA}" destId="{69AB171B-7BE5-4C9F-AE9B-1B4E50050B31}" srcOrd="0" destOrd="0" parTransId="{E9CA51BC-BDA1-4F2A-B30B-1EF2C38E8114}" sibTransId="{62CC903A-A2B4-4D8A-855E-74756C568445}"/>
    <dgm:cxn modelId="{FBF300DC-D80D-4E56-BC13-F11F208C9C99}" type="presOf" srcId="{5D76833C-6741-4C86-8E5D-ECAA5F3D8EDA}" destId="{5EB5C600-6ABF-4EEF-BBCE-3BBF45B0CDA1}" srcOrd="0" destOrd="0" presId="urn:microsoft.com/office/officeart/2005/8/layout/hierarchy1"/>
    <dgm:cxn modelId="{BA2550FA-1C98-4E91-A0EE-BC60BE538068}" type="presOf" srcId="{2DFBBF78-0F57-4DCF-9FBF-43DA5CE333DE}" destId="{9DD1206E-762E-45C3-AE96-752BB6B04107}" srcOrd="0" destOrd="0" presId="urn:microsoft.com/office/officeart/2005/8/layout/hierarchy1"/>
    <dgm:cxn modelId="{347C641C-2A44-4D96-B086-395FE4623950}" type="presParOf" srcId="{F0A9BA1A-6F05-419A-9A36-62FB6D0CF0E2}" destId="{96638FB8-C2B6-4821-95DD-B3C4292792A5}" srcOrd="0" destOrd="0" presId="urn:microsoft.com/office/officeart/2005/8/layout/hierarchy1"/>
    <dgm:cxn modelId="{273AA3A6-CD88-482E-862B-621B054FC8F7}" type="presParOf" srcId="{96638FB8-C2B6-4821-95DD-B3C4292792A5}" destId="{929CE50B-A51D-46A2-B93D-C18CAFF6C766}" srcOrd="0" destOrd="0" presId="urn:microsoft.com/office/officeart/2005/8/layout/hierarchy1"/>
    <dgm:cxn modelId="{60781811-63FB-4B1D-B4A9-C444C878673F}" type="presParOf" srcId="{929CE50B-A51D-46A2-B93D-C18CAFF6C766}" destId="{69AFA300-4D9E-41AE-A931-8213667DF309}" srcOrd="0" destOrd="0" presId="urn:microsoft.com/office/officeart/2005/8/layout/hierarchy1"/>
    <dgm:cxn modelId="{046C94E7-C553-4C15-93B2-1A50212B4F77}" type="presParOf" srcId="{929CE50B-A51D-46A2-B93D-C18CAFF6C766}" destId="{3C34E339-955F-4519-A1F7-65B1523771C5}" srcOrd="1" destOrd="0" presId="urn:microsoft.com/office/officeart/2005/8/layout/hierarchy1"/>
    <dgm:cxn modelId="{0A3705AF-B452-41AC-A248-6A4BCA260C32}" type="presParOf" srcId="{96638FB8-C2B6-4821-95DD-B3C4292792A5}" destId="{7F74E515-7501-49F6-8CE8-0323E128BD22}" srcOrd="1" destOrd="0" presId="urn:microsoft.com/office/officeart/2005/8/layout/hierarchy1"/>
    <dgm:cxn modelId="{8C436BED-154D-4DEB-BCFF-DDD52FFFA4C6}" type="presParOf" srcId="{7F74E515-7501-49F6-8CE8-0323E128BD22}" destId="{C9652DF9-A95E-4E48-9113-37FE1215927E}" srcOrd="0" destOrd="0" presId="urn:microsoft.com/office/officeart/2005/8/layout/hierarchy1"/>
    <dgm:cxn modelId="{D43E9D10-533F-457C-8B19-B6B7C2BC4D7C}" type="presParOf" srcId="{7F74E515-7501-49F6-8CE8-0323E128BD22}" destId="{8038FAEB-A830-4ADF-80B5-618C431E83A8}" srcOrd="1" destOrd="0" presId="urn:microsoft.com/office/officeart/2005/8/layout/hierarchy1"/>
    <dgm:cxn modelId="{7E85B470-F0C0-4F84-A11A-400D0BDFE02D}" type="presParOf" srcId="{8038FAEB-A830-4ADF-80B5-618C431E83A8}" destId="{32AA08BB-CBE9-48DE-AB2F-8CCAD3D012C3}" srcOrd="0" destOrd="0" presId="urn:microsoft.com/office/officeart/2005/8/layout/hierarchy1"/>
    <dgm:cxn modelId="{88831261-AA3E-4302-B47E-0D72A2071D1A}" type="presParOf" srcId="{32AA08BB-CBE9-48DE-AB2F-8CCAD3D012C3}" destId="{125DF88C-F8AD-480C-8BDF-205D43EAB5F2}" srcOrd="0" destOrd="0" presId="urn:microsoft.com/office/officeart/2005/8/layout/hierarchy1"/>
    <dgm:cxn modelId="{2B8FC839-614A-427E-BC89-9F2ECBD3D9B6}" type="presParOf" srcId="{32AA08BB-CBE9-48DE-AB2F-8CCAD3D012C3}" destId="{11D930F1-E8CD-4B65-B8BE-188DCAAAD1A1}" srcOrd="1" destOrd="0" presId="urn:microsoft.com/office/officeart/2005/8/layout/hierarchy1"/>
    <dgm:cxn modelId="{1567C525-60EE-4F0A-B6FB-A35FB1E115B0}" type="presParOf" srcId="{8038FAEB-A830-4ADF-80B5-618C431E83A8}" destId="{01B005E9-35AE-4339-AC9A-37BB00711571}" srcOrd="1" destOrd="0" presId="urn:microsoft.com/office/officeart/2005/8/layout/hierarchy1"/>
    <dgm:cxn modelId="{FA5CD73F-2112-4FB2-9C0B-B4C121146295}" type="presParOf" srcId="{7F74E515-7501-49F6-8CE8-0323E128BD22}" destId="{9DD1206E-762E-45C3-AE96-752BB6B04107}" srcOrd="2" destOrd="0" presId="urn:microsoft.com/office/officeart/2005/8/layout/hierarchy1"/>
    <dgm:cxn modelId="{DC08AA47-5256-4310-8985-94B7DC3D5AEA}" type="presParOf" srcId="{7F74E515-7501-49F6-8CE8-0323E128BD22}" destId="{F0E781A4-C98B-4A48-9EDF-5740831338F8}" srcOrd="3" destOrd="0" presId="urn:microsoft.com/office/officeart/2005/8/layout/hierarchy1"/>
    <dgm:cxn modelId="{4DA381E7-678D-4281-A599-73DD681557FF}" type="presParOf" srcId="{F0E781A4-C98B-4A48-9EDF-5740831338F8}" destId="{60ED86FE-1D47-45E3-BFD8-FCF1F1B3B2DF}" srcOrd="0" destOrd="0" presId="urn:microsoft.com/office/officeart/2005/8/layout/hierarchy1"/>
    <dgm:cxn modelId="{6BEFF67E-51A5-4F22-9206-9F2B6E897EF3}" type="presParOf" srcId="{60ED86FE-1D47-45E3-BFD8-FCF1F1B3B2DF}" destId="{6FB5AB71-B14A-4C16-A072-9A3529BDB4B2}" srcOrd="0" destOrd="0" presId="urn:microsoft.com/office/officeart/2005/8/layout/hierarchy1"/>
    <dgm:cxn modelId="{54DD4C68-DE37-4E75-8A27-029035F93B68}" type="presParOf" srcId="{60ED86FE-1D47-45E3-BFD8-FCF1F1B3B2DF}" destId="{81F8C17A-9A45-442F-8D9A-E7D81D1E8825}" srcOrd="1" destOrd="0" presId="urn:microsoft.com/office/officeart/2005/8/layout/hierarchy1"/>
    <dgm:cxn modelId="{2598654F-17CA-40EF-BF8D-F4627434F472}" type="presParOf" srcId="{F0E781A4-C98B-4A48-9EDF-5740831338F8}" destId="{59C64F59-447B-4F97-85DB-9DAB1146D313}" srcOrd="1" destOrd="0" presId="urn:microsoft.com/office/officeart/2005/8/layout/hierarchy1"/>
    <dgm:cxn modelId="{468E3CBD-0EA0-4ACC-8C96-6F378AD42517}" type="presParOf" srcId="{7F74E515-7501-49F6-8CE8-0323E128BD22}" destId="{95B189A9-2EC7-49F4-A952-6A59E86BF93A}" srcOrd="4" destOrd="0" presId="urn:microsoft.com/office/officeart/2005/8/layout/hierarchy1"/>
    <dgm:cxn modelId="{2DA50E43-302C-48AF-8CDE-3C4DE8545780}" type="presParOf" srcId="{7F74E515-7501-49F6-8CE8-0323E128BD22}" destId="{A9683895-649D-4A56-B359-5F3203B6030E}" srcOrd="5" destOrd="0" presId="urn:microsoft.com/office/officeart/2005/8/layout/hierarchy1"/>
    <dgm:cxn modelId="{8888557E-5594-48AD-9570-27FE0F0C2722}" type="presParOf" srcId="{A9683895-649D-4A56-B359-5F3203B6030E}" destId="{3959330B-C90E-4F70-8D7D-16225714C53A}" srcOrd="0" destOrd="0" presId="urn:microsoft.com/office/officeart/2005/8/layout/hierarchy1"/>
    <dgm:cxn modelId="{3354B9B6-41B4-4678-9220-1FFE184A2E5B}" type="presParOf" srcId="{3959330B-C90E-4F70-8D7D-16225714C53A}" destId="{5E506CFE-691E-421C-AF13-CF4C07480CBC}" srcOrd="0" destOrd="0" presId="urn:microsoft.com/office/officeart/2005/8/layout/hierarchy1"/>
    <dgm:cxn modelId="{E632158E-B5DE-4618-AE24-4BD204D2509E}" type="presParOf" srcId="{3959330B-C90E-4F70-8D7D-16225714C53A}" destId="{5EB5C600-6ABF-4EEF-BBCE-3BBF45B0CDA1}" srcOrd="1" destOrd="0" presId="urn:microsoft.com/office/officeart/2005/8/layout/hierarchy1"/>
    <dgm:cxn modelId="{A1C5E0A6-F325-4462-8BD9-37CE0BD0EE4A}" type="presParOf" srcId="{A9683895-649D-4A56-B359-5F3203B6030E}" destId="{AB005296-CA34-49A1-9D05-14E66DE27A6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DF1E2A-BFD5-4EA1-A51F-792A5CEF9110}"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04D1A3DA-904D-4E09-8C07-4B3C4D8AF003}">
      <dgm:prSet phldrT="[Texto]" custT="1"/>
      <dgm:spPr/>
      <dgm:t>
        <a:bodyPr/>
        <a:lstStyle/>
        <a:p>
          <a:r>
            <a:rPr lang="es-ES_tradnl" sz="1200" b="0" dirty="0"/>
            <a:t>Dirección de Administración</a:t>
          </a:r>
          <a:endParaRPr lang="es-MX" sz="1200" b="0" dirty="0"/>
        </a:p>
      </dgm:t>
    </dgm:pt>
    <dgm:pt modelId="{6EEBACA2-3AEB-4929-A2C2-CD577B3225BD}" type="parTrans" cxnId="{80CF9557-A7B6-47B5-B7EC-22C3DB1572CD}">
      <dgm:prSet/>
      <dgm:spPr/>
      <dgm:t>
        <a:bodyPr/>
        <a:lstStyle/>
        <a:p>
          <a:endParaRPr lang="es-MX" sz="1200"/>
        </a:p>
      </dgm:t>
    </dgm:pt>
    <dgm:pt modelId="{3112D8D3-41CF-4A96-B498-E79FBDC9EFFC}" type="sibTrans" cxnId="{80CF9557-A7B6-47B5-B7EC-22C3DB1572CD}">
      <dgm:prSet/>
      <dgm:spPr/>
      <dgm:t>
        <a:bodyPr/>
        <a:lstStyle/>
        <a:p>
          <a:endParaRPr lang="es-MX" sz="1200"/>
        </a:p>
      </dgm:t>
    </dgm:pt>
    <dgm:pt modelId="{C541A85F-386C-43DF-9383-D2B0C65CAED1}">
      <dgm:prSet phldrT="[Texto]" custT="1"/>
      <dgm:spPr/>
      <dgm:t>
        <a:bodyPr/>
        <a:lstStyle/>
        <a:p>
          <a:r>
            <a:rPr lang="es-MX" sz="1200" dirty="0"/>
            <a:t>Gerencia de Adquisiciones</a:t>
          </a:r>
        </a:p>
      </dgm:t>
    </dgm:pt>
    <dgm:pt modelId="{5604A31E-D298-4ABD-BBDA-C8737384D6BD}" type="parTrans" cxnId="{CF8416E1-2D03-4BB3-ADC6-B066B31A8361}">
      <dgm:prSet/>
      <dgm:spPr/>
      <dgm:t>
        <a:bodyPr/>
        <a:lstStyle/>
        <a:p>
          <a:endParaRPr lang="es-MX" sz="1200"/>
        </a:p>
      </dgm:t>
    </dgm:pt>
    <dgm:pt modelId="{5B7E88CA-E28B-4FF1-A8B0-8EC9AD57CAC3}" type="sibTrans" cxnId="{CF8416E1-2D03-4BB3-ADC6-B066B31A8361}">
      <dgm:prSet/>
      <dgm:spPr/>
      <dgm:t>
        <a:bodyPr/>
        <a:lstStyle/>
        <a:p>
          <a:endParaRPr lang="es-MX" sz="1200"/>
        </a:p>
      </dgm:t>
    </dgm:pt>
    <dgm:pt modelId="{C115362A-A7EB-42CC-AD71-214E00F06655}">
      <dgm:prSet custT="1"/>
      <dgm:spPr/>
      <dgm:t>
        <a:bodyPr/>
        <a:lstStyle/>
        <a:p>
          <a:r>
            <a:rPr lang="es-MX" sz="1200" dirty="0"/>
            <a:t>Gerencia de Desarrollo Institucional y Procesos Normativos</a:t>
          </a:r>
        </a:p>
      </dgm:t>
    </dgm:pt>
    <dgm:pt modelId="{C43E7AEE-7FF8-4476-9CBE-E36E1159FCFF}" type="parTrans" cxnId="{9029E5B2-C912-42D3-8F65-D56B01E714DC}">
      <dgm:prSet/>
      <dgm:spPr/>
      <dgm:t>
        <a:bodyPr/>
        <a:lstStyle/>
        <a:p>
          <a:endParaRPr lang="es-MX" sz="1200"/>
        </a:p>
      </dgm:t>
    </dgm:pt>
    <dgm:pt modelId="{9F8F069C-3FAD-424A-AD1D-C54F35467282}" type="sibTrans" cxnId="{9029E5B2-C912-42D3-8F65-D56B01E714DC}">
      <dgm:prSet/>
      <dgm:spPr/>
      <dgm:t>
        <a:bodyPr/>
        <a:lstStyle/>
        <a:p>
          <a:endParaRPr lang="es-MX" sz="1200"/>
        </a:p>
      </dgm:t>
    </dgm:pt>
    <dgm:pt modelId="{79D6FEAC-9095-41DC-9113-ECF14D988164}">
      <dgm:prSet custT="1"/>
      <dgm:spPr/>
      <dgm:t>
        <a:bodyPr/>
        <a:lstStyle/>
        <a:p>
          <a:r>
            <a:rPr lang="es-MX" sz="1200" dirty="0"/>
            <a:t>Gerencia de Recursos Humanos</a:t>
          </a:r>
        </a:p>
      </dgm:t>
    </dgm:pt>
    <dgm:pt modelId="{3009C311-7683-47B9-9274-D51A86A7314C}" type="parTrans" cxnId="{AECD713B-82DD-4687-A878-E232910E97BB}">
      <dgm:prSet/>
      <dgm:spPr/>
      <dgm:t>
        <a:bodyPr/>
        <a:lstStyle/>
        <a:p>
          <a:endParaRPr lang="es-MX" sz="1200"/>
        </a:p>
      </dgm:t>
    </dgm:pt>
    <dgm:pt modelId="{9ADDE6D3-0E11-467B-A2E9-7CE2D9B3D061}" type="sibTrans" cxnId="{AECD713B-82DD-4687-A878-E232910E97BB}">
      <dgm:prSet/>
      <dgm:spPr/>
      <dgm:t>
        <a:bodyPr/>
        <a:lstStyle/>
        <a:p>
          <a:endParaRPr lang="es-MX" sz="1200"/>
        </a:p>
      </dgm:t>
    </dgm:pt>
    <dgm:pt modelId="{32B2064F-0F90-4D2F-A560-807B992E1420}">
      <dgm:prSet custT="1"/>
      <dgm:spPr/>
      <dgm:t>
        <a:bodyPr/>
        <a:lstStyle/>
        <a:p>
          <a:r>
            <a:rPr lang="es-MX" sz="1200" dirty="0"/>
            <a:t>Gerencia de Servicios Generales</a:t>
          </a:r>
        </a:p>
      </dgm:t>
    </dgm:pt>
    <dgm:pt modelId="{77D37AF9-F05D-42C9-B42E-1E92028ED462}" type="parTrans" cxnId="{21BC4E23-F744-4260-A3F3-0606CA3AD5D7}">
      <dgm:prSet/>
      <dgm:spPr/>
      <dgm:t>
        <a:bodyPr/>
        <a:lstStyle/>
        <a:p>
          <a:endParaRPr lang="es-MX" sz="1200"/>
        </a:p>
      </dgm:t>
    </dgm:pt>
    <dgm:pt modelId="{79892144-2CC8-4BB6-AFA0-8612C03CFC29}" type="sibTrans" cxnId="{21BC4E23-F744-4260-A3F3-0606CA3AD5D7}">
      <dgm:prSet/>
      <dgm:spPr/>
      <dgm:t>
        <a:bodyPr/>
        <a:lstStyle/>
        <a:p>
          <a:endParaRPr lang="es-MX" sz="1200"/>
        </a:p>
      </dgm:t>
    </dgm:pt>
    <dgm:pt modelId="{BCBDA9C9-E8E1-4785-B2ED-E97140AA0294}">
      <dgm:prSet custT="1"/>
      <dgm:spPr/>
      <dgm:t>
        <a:bodyPr/>
        <a:lstStyle/>
        <a:p>
          <a:r>
            <a:rPr lang="es-MX" sz="1200" dirty="0"/>
            <a:t>Gerencia de Unidades de Negocio</a:t>
          </a:r>
        </a:p>
      </dgm:t>
    </dgm:pt>
    <dgm:pt modelId="{07F24CA9-25F2-48C0-83D7-31150C7BC9DC}" type="parTrans" cxnId="{3AEB3251-F597-4308-9E77-A958896F7401}">
      <dgm:prSet/>
      <dgm:spPr/>
      <dgm:t>
        <a:bodyPr/>
        <a:lstStyle/>
        <a:p>
          <a:endParaRPr lang="es-MX" sz="1200"/>
        </a:p>
      </dgm:t>
    </dgm:pt>
    <dgm:pt modelId="{61D4FC6D-9AE7-4070-A9F4-E6DA3665FA71}" type="sibTrans" cxnId="{3AEB3251-F597-4308-9E77-A958896F7401}">
      <dgm:prSet/>
      <dgm:spPr/>
      <dgm:t>
        <a:bodyPr/>
        <a:lstStyle/>
        <a:p>
          <a:endParaRPr lang="es-MX" sz="1200"/>
        </a:p>
      </dgm:t>
    </dgm:pt>
    <dgm:pt modelId="{AED8F207-DD23-4075-8AF2-DEF90763F00D}" type="pres">
      <dgm:prSet presAssocID="{ACDF1E2A-BFD5-4EA1-A51F-792A5CEF9110}" presName="hierChild1" presStyleCnt="0">
        <dgm:presLayoutVars>
          <dgm:chPref val="1"/>
          <dgm:dir/>
          <dgm:animOne val="branch"/>
          <dgm:animLvl val="lvl"/>
          <dgm:resizeHandles/>
        </dgm:presLayoutVars>
      </dgm:prSet>
      <dgm:spPr/>
    </dgm:pt>
    <dgm:pt modelId="{E4177015-6E66-4662-B943-91988D386852}" type="pres">
      <dgm:prSet presAssocID="{04D1A3DA-904D-4E09-8C07-4B3C4D8AF003}" presName="hierRoot1" presStyleCnt="0"/>
      <dgm:spPr/>
    </dgm:pt>
    <dgm:pt modelId="{AF469E3E-2A4A-46AE-B3F6-498CA3D3CC0A}" type="pres">
      <dgm:prSet presAssocID="{04D1A3DA-904D-4E09-8C07-4B3C4D8AF003}" presName="composite" presStyleCnt="0"/>
      <dgm:spPr/>
    </dgm:pt>
    <dgm:pt modelId="{A767866A-DF72-4D47-8753-26C16B7057EE}" type="pres">
      <dgm:prSet presAssocID="{04D1A3DA-904D-4E09-8C07-4B3C4D8AF003}" presName="background" presStyleLbl="node0" presStyleIdx="0" presStyleCnt="1"/>
      <dgm:spPr/>
    </dgm:pt>
    <dgm:pt modelId="{E5AAD51A-5182-4D71-85BE-63EAB7BDA735}" type="pres">
      <dgm:prSet presAssocID="{04D1A3DA-904D-4E09-8C07-4B3C4D8AF003}" presName="text" presStyleLbl="fgAcc0" presStyleIdx="0" presStyleCnt="1">
        <dgm:presLayoutVars>
          <dgm:chPref val="3"/>
        </dgm:presLayoutVars>
      </dgm:prSet>
      <dgm:spPr/>
    </dgm:pt>
    <dgm:pt modelId="{7EAB135D-2BF2-4147-AA4D-88E47540A541}" type="pres">
      <dgm:prSet presAssocID="{04D1A3DA-904D-4E09-8C07-4B3C4D8AF003}" presName="hierChild2" presStyleCnt="0"/>
      <dgm:spPr/>
    </dgm:pt>
    <dgm:pt modelId="{C4075023-41EC-4578-906E-9B7D9D68DD67}" type="pres">
      <dgm:prSet presAssocID="{5604A31E-D298-4ABD-BBDA-C8737384D6BD}" presName="Name10" presStyleLbl="parChTrans1D2" presStyleIdx="0" presStyleCnt="5"/>
      <dgm:spPr/>
    </dgm:pt>
    <dgm:pt modelId="{1387DBA2-7D86-4F1D-BA44-82181AE88443}" type="pres">
      <dgm:prSet presAssocID="{C541A85F-386C-43DF-9383-D2B0C65CAED1}" presName="hierRoot2" presStyleCnt="0"/>
      <dgm:spPr/>
    </dgm:pt>
    <dgm:pt modelId="{665A2B93-3930-48B8-9271-671A5AA0916E}" type="pres">
      <dgm:prSet presAssocID="{C541A85F-386C-43DF-9383-D2B0C65CAED1}" presName="composite2" presStyleCnt="0"/>
      <dgm:spPr/>
    </dgm:pt>
    <dgm:pt modelId="{28C5F101-BDDC-4C61-8F3E-BAE8A3651E79}" type="pres">
      <dgm:prSet presAssocID="{C541A85F-386C-43DF-9383-D2B0C65CAED1}" presName="background2" presStyleLbl="node2" presStyleIdx="0" presStyleCnt="5"/>
      <dgm:spPr/>
    </dgm:pt>
    <dgm:pt modelId="{E1B859B2-C73F-4E25-90F1-3CB636F8C24A}" type="pres">
      <dgm:prSet presAssocID="{C541A85F-386C-43DF-9383-D2B0C65CAED1}" presName="text2" presStyleLbl="fgAcc2" presStyleIdx="0" presStyleCnt="5">
        <dgm:presLayoutVars>
          <dgm:chPref val="3"/>
        </dgm:presLayoutVars>
      </dgm:prSet>
      <dgm:spPr/>
    </dgm:pt>
    <dgm:pt modelId="{D150AA7B-726B-4F07-BFCD-C7079FD8438D}" type="pres">
      <dgm:prSet presAssocID="{C541A85F-386C-43DF-9383-D2B0C65CAED1}" presName="hierChild3" presStyleCnt="0"/>
      <dgm:spPr/>
    </dgm:pt>
    <dgm:pt modelId="{3D96BA64-DC6C-4EB4-A950-945860AFCEEC}" type="pres">
      <dgm:prSet presAssocID="{C43E7AEE-7FF8-4476-9CBE-E36E1159FCFF}" presName="Name10" presStyleLbl="parChTrans1D2" presStyleIdx="1" presStyleCnt="5"/>
      <dgm:spPr/>
    </dgm:pt>
    <dgm:pt modelId="{31B88310-9438-4F1B-A981-91796FA6AF0E}" type="pres">
      <dgm:prSet presAssocID="{C115362A-A7EB-42CC-AD71-214E00F06655}" presName="hierRoot2" presStyleCnt="0"/>
      <dgm:spPr/>
    </dgm:pt>
    <dgm:pt modelId="{3E7ADC77-3256-442D-AE83-30B005598540}" type="pres">
      <dgm:prSet presAssocID="{C115362A-A7EB-42CC-AD71-214E00F06655}" presName="composite2" presStyleCnt="0"/>
      <dgm:spPr/>
    </dgm:pt>
    <dgm:pt modelId="{FE25A5FC-6B76-4916-B64B-1C168F286E49}" type="pres">
      <dgm:prSet presAssocID="{C115362A-A7EB-42CC-AD71-214E00F06655}" presName="background2" presStyleLbl="node2" presStyleIdx="1" presStyleCnt="5"/>
      <dgm:spPr/>
    </dgm:pt>
    <dgm:pt modelId="{A973BA4C-0709-4327-8776-BFEF014FD6E5}" type="pres">
      <dgm:prSet presAssocID="{C115362A-A7EB-42CC-AD71-214E00F06655}" presName="text2" presStyleLbl="fgAcc2" presStyleIdx="1" presStyleCnt="5">
        <dgm:presLayoutVars>
          <dgm:chPref val="3"/>
        </dgm:presLayoutVars>
      </dgm:prSet>
      <dgm:spPr/>
    </dgm:pt>
    <dgm:pt modelId="{6AB6C70F-E71B-4C8F-9AA6-DDE63165E211}" type="pres">
      <dgm:prSet presAssocID="{C115362A-A7EB-42CC-AD71-214E00F06655}" presName="hierChild3" presStyleCnt="0"/>
      <dgm:spPr/>
    </dgm:pt>
    <dgm:pt modelId="{081E3CE9-A130-4EA7-9ABF-1A8BD2EBBD1C}" type="pres">
      <dgm:prSet presAssocID="{3009C311-7683-47B9-9274-D51A86A7314C}" presName="Name10" presStyleLbl="parChTrans1D2" presStyleIdx="2" presStyleCnt="5"/>
      <dgm:spPr/>
    </dgm:pt>
    <dgm:pt modelId="{BCBBF9D1-2638-4135-9D9E-8AD7AD342356}" type="pres">
      <dgm:prSet presAssocID="{79D6FEAC-9095-41DC-9113-ECF14D988164}" presName="hierRoot2" presStyleCnt="0"/>
      <dgm:spPr/>
    </dgm:pt>
    <dgm:pt modelId="{054B8D03-5493-4B3A-AD0B-C5CED11F94A3}" type="pres">
      <dgm:prSet presAssocID="{79D6FEAC-9095-41DC-9113-ECF14D988164}" presName="composite2" presStyleCnt="0"/>
      <dgm:spPr/>
    </dgm:pt>
    <dgm:pt modelId="{73AE1CB5-95EF-4221-8798-5B97BA0AE62E}" type="pres">
      <dgm:prSet presAssocID="{79D6FEAC-9095-41DC-9113-ECF14D988164}" presName="background2" presStyleLbl="node2" presStyleIdx="2" presStyleCnt="5"/>
      <dgm:spPr/>
    </dgm:pt>
    <dgm:pt modelId="{1BFA686C-52B9-4EB2-A66F-161E8F5E43A8}" type="pres">
      <dgm:prSet presAssocID="{79D6FEAC-9095-41DC-9113-ECF14D988164}" presName="text2" presStyleLbl="fgAcc2" presStyleIdx="2" presStyleCnt="5">
        <dgm:presLayoutVars>
          <dgm:chPref val="3"/>
        </dgm:presLayoutVars>
      </dgm:prSet>
      <dgm:spPr/>
    </dgm:pt>
    <dgm:pt modelId="{AD8E70B8-ECC2-4B64-B172-50A6C0B1218E}" type="pres">
      <dgm:prSet presAssocID="{79D6FEAC-9095-41DC-9113-ECF14D988164}" presName="hierChild3" presStyleCnt="0"/>
      <dgm:spPr/>
    </dgm:pt>
    <dgm:pt modelId="{83603093-E374-4978-AD85-5241AA9DF55B}" type="pres">
      <dgm:prSet presAssocID="{77D37AF9-F05D-42C9-B42E-1E92028ED462}" presName="Name10" presStyleLbl="parChTrans1D2" presStyleIdx="3" presStyleCnt="5"/>
      <dgm:spPr/>
    </dgm:pt>
    <dgm:pt modelId="{A106414C-6E51-48C7-9D0B-65A169709346}" type="pres">
      <dgm:prSet presAssocID="{32B2064F-0F90-4D2F-A560-807B992E1420}" presName="hierRoot2" presStyleCnt="0"/>
      <dgm:spPr/>
    </dgm:pt>
    <dgm:pt modelId="{1F9B0B34-EB04-4CD2-97EC-D05F1BEF3577}" type="pres">
      <dgm:prSet presAssocID="{32B2064F-0F90-4D2F-A560-807B992E1420}" presName="composite2" presStyleCnt="0"/>
      <dgm:spPr/>
    </dgm:pt>
    <dgm:pt modelId="{96B97A89-E0EE-4550-A0C3-3AE6B278C56E}" type="pres">
      <dgm:prSet presAssocID="{32B2064F-0F90-4D2F-A560-807B992E1420}" presName="background2" presStyleLbl="node2" presStyleIdx="3" presStyleCnt="5"/>
      <dgm:spPr/>
    </dgm:pt>
    <dgm:pt modelId="{158059C6-5149-4A90-BE0C-6128E1F63079}" type="pres">
      <dgm:prSet presAssocID="{32B2064F-0F90-4D2F-A560-807B992E1420}" presName="text2" presStyleLbl="fgAcc2" presStyleIdx="3" presStyleCnt="5">
        <dgm:presLayoutVars>
          <dgm:chPref val="3"/>
        </dgm:presLayoutVars>
      </dgm:prSet>
      <dgm:spPr/>
    </dgm:pt>
    <dgm:pt modelId="{5910280B-5F5D-462E-958B-3166423F1630}" type="pres">
      <dgm:prSet presAssocID="{32B2064F-0F90-4D2F-A560-807B992E1420}" presName="hierChild3" presStyleCnt="0"/>
      <dgm:spPr/>
    </dgm:pt>
    <dgm:pt modelId="{9C07F01C-43D9-4966-B733-9E0E74D061D1}" type="pres">
      <dgm:prSet presAssocID="{07F24CA9-25F2-48C0-83D7-31150C7BC9DC}" presName="Name10" presStyleLbl="parChTrans1D2" presStyleIdx="4" presStyleCnt="5"/>
      <dgm:spPr/>
    </dgm:pt>
    <dgm:pt modelId="{04EF773F-3271-44A4-8188-83F248914E1E}" type="pres">
      <dgm:prSet presAssocID="{BCBDA9C9-E8E1-4785-B2ED-E97140AA0294}" presName="hierRoot2" presStyleCnt="0"/>
      <dgm:spPr/>
    </dgm:pt>
    <dgm:pt modelId="{9227AB00-2115-4C47-AC2A-D853EB2D0FE2}" type="pres">
      <dgm:prSet presAssocID="{BCBDA9C9-E8E1-4785-B2ED-E97140AA0294}" presName="composite2" presStyleCnt="0"/>
      <dgm:spPr/>
    </dgm:pt>
    <dgm:pt modelId="{740E9A1F-E20D-4A77-9B97-749EE6573598}" type="pres">
      <dgm:prSet presAssocID="{BCBDA9C9-E8E1-4785-B2ED-E97140AA0294}" presName="background2" presStyleLbl="node2" presStyleIdx="4" presStyleCnt="5"/>
      <dgm:spPr/>
    </dgm:pt>
    <dgm:pt modelId="{EFB8719D-60A9-4EEE-AC57-208A677E2431}" type="pres">
      <dgm:prSet presAssocID="{BCBDA9C9-E8E1-4785-B2ED-E97140AA0294}" presName="text2" presStyleLbl="fgAcc2" presStyleIdx="4" presStyleCnt="5">
        <dgm:presLayoutVars>
          <dgm:chPref val="3"/>
        </dgm:presLayoutVars>
      </dgm:prSet>
      <dgm:spPr/>
    </dgm:pt>
    <dgm:pt modelId="{F543D152-3B57-4563-B1E7-48CB1ED6FC39}" type="pres">
      <dgm:prSet presAssocID="{BCBDA9C9-E8E1-4785-B2ED-E97140AA0294}" presName="hierChild3" presStyleCnt="0"/>
      <dgm:spPr/>
    </dgm:pt>
  </dgm:ptLst>
  <dgm:cxnLst>
    <dgm:cxn modelId="{21BC4E23-F744-4260-A3F3-0606CA3AD5D7}" srcId="{04D1A3DA-904D-4E09-8C07-4B3C4D8AF003}" destId="{32B2064F-0F90-4D2F-A560-807B992E1420}" srcOrd="3" destOrd="0" parTransId="{77D37AF9-F05D-42C9-B42E-1E92028ED462}" sibTransId="{79892144-2CC8-4BB6-AFA0-8612C03CFC29}"/>
    <dgm:cxn modelId="{72529536-7106-4B35-9889-340A11269388}" type="presOf" srcId="{79D6FEAC-9095-41DC-9113-ECF14D988164}" destId="{1BFA686C-52B9-4EB2-A66F-161E8F5E43A8}" srcOrd="0" destOrd="0" presId="urn:microsoft.com/office/officeart/2005/8/layout/hierarchy1"/>
    <dgm:cxn modelId="{AECD713B-82DD-4687-A878-E232910E97BB}" srcId="{04D1A3DA-904D-4E09-8C07-4B3C4D8AF003}" destId="{79D6FEAC-9095-41DC-9113-ECF14D988164}" srcOrd="2" destOrd="0" parTransId="{3009C311-7683-47B9-9274-D51A86A7314C}" sibTransId="{9ADDE6D3-0E11-467B-A2E9-7CE2D9B3D061}"/>
    <dgm:cxn modelId="{2DF4493D-1E2A-4E33-A772-40EAAE7123DA}" type="presOf" srcId="{77D37AF9-F05D-42C9-B42E-1E92028ED462}" destId="{83603093-E374-4978-AD85-5241AA9DF55B}" srcOrd="0" destOrd="0" presId="urn:microsoft.com/office/officeart/2005/8/layout/hierarchy1"/>
    <dgm:cxn modelId="{6BAB7C5C-9F88-4055-81FA-9D2035B628F9}" type="presOf" srcId="{C115362A-A7EB-42CC-AD71-214E00F06655}" destId="{A973BA4C-0709-4327-8776-BFEF014FD6E5}" srcOrd="0" destOrd="0" presId="urn:microsoft.com/office/officeart/2005/8/layout/hierarchy1"/>
    <dgm:cxn modelId="{6663EA47-9AA9-4343-811F-FCF33B71F43F}" type="presOf" srcId="{C43E7AEE-7FF8-4476-9CBE-E36E1159FCFF}" destId="{3D96BA64-DC6C-4EB4-A950-945860AFCEEC}" srcOrd="0" destOrd="0" presId="urn:microsoft.com/office/officeart/2005/8/layout/hierarchy1"/>
    <dgm:cxn modelId="{3AEB3251-F597-4308-9E77-A958896F7401}" srcId="{04D1A3DA-904D-4E09-8C07-4B3C4D8AF003}" destId="{BCBDA9C9-E8E1-4785-B2ED-E97140AA0294}" srcOrd="4" destOrd="0" parTransId="{07F24CA9-25F2-48C0-83D7-31150C7BC9DC}" sibTransId="{61D4FC6D-9AE7-4070-A9F4-E6DA3665FA71}"/>
    <dgm:cxn modelId="{2054E353-0202-443B-A842-A8A04EEE67A1}" type="presOf" srcId="{04D1A3DA-904D-4E09-8C07-4B3C4D8AF003}" destId="{E5AAD51A-5182-4D71-85BE-63EAB7BDA735}" srcOrd="0" destOrd="0" presId="urn:microsoft.com/office/officeart/2005/8/layout/hierarchy1"/>
    <dgm:cxn modelId="{80CF9557-A7B6-47B5-B7EC-22C3DB1572CD}" srcId="{ACDF1E2A-BFD5-4EA1-A51F-792A5CEF9110}" destId="{04D1A3DA-904D-4E09-8C07-4B3C4D8AF003}" srcOrd="0" destOrd="0" parTransId="{6EEBACA2-3AEB-4929-A2C2-CD577B3225BD}" sibTransId="{3112D8D3-41CF-4A96-B498-E79FBDC9EFFC}"/>
    <dgm:cxn modelId="{45FBD289-9EC1-4980-9D04-42CC1A6AB127}" type="presOf" srcId="{32B2064F-0F90-4D2F-A560-807B992E1420}" destId="{158059C6-5149-4A90-BE0C-6128E1F63079}" srcOrd="0" destOrd="0" presId="urn:microsoft.com/office/officeart/2005/8/layout/hierarchy1"/>
    <dgm:cxn modelId="{FCF08CA6-44CB-4D07-B65B-D90BCAC24115}" type="presOf" srcId="{3009C311-7683-47B9-9274-D51A86A7314C}" destId="{081E3CE9-A130-4EA7-9ABF-1A8BD2EBBD1C}" srcOrd="0" destOrd="0" presId="urn:microsoft.com/office/officeart/2005/8/layout/hierarchy1"/>
    <dgm:cxn modelId="{9029E5B2-C912-42D3-8F65-D56B01E714DC}" srcId="{04D1A3DA-904D-4E09-8C07-4B3C4D8AF003}" destId="{C115362A-A7EB-42CC-AD71-214E00F06655}" srcOrd="1" destOrd="0" parTransId="{C43E7AEE-7FF8-4476-9CBE-E36E1159FCFF}" sibTransId="{9F8F069C-3FAD-424A-AD1D-C54F35467282}"/>
    <dgm:cxn modelId="{82A61DC1-5290-49D0-91D0-523B4326EBC0}" type="presOf" srcId="{5604A31E-D298-4ABD-BBDA-C8737384D6BD}" destId="{C4075023-41EC-4578-906E-9B7D9D68DD67}" srcOrd="0" destOrd="0" presId="urn:microsoft.com/office/officeart/2005/8/layout/hierarchy1"/>
    <dgm:cxn modelId="{CF8416E1-2D03-4BB3-ADC6-B066B31A8361}" srcId="{04D1A3DA-904D-4E09-8C07-4B3C4D8AF003}" destId="{C541A85F-386C-43DF-9383-D2B0C65CAED1}" srcOrd="0" destOrd="0" parTransId="{5604A31E-D298-4ABD-BBDA-C8737384D6BD}" sibTransId="{5B7E88CA-E28B-4FF1-A8B0-8EC9AD57CAC3}"/>
    <dgm:cxn modelId="{DFF83BE8-D069-4F0B-BB8F-62FBB372A981}" type="presOf" srcId="{C541A85F-386C-43DF-9383-D2B0C65CAED1}" destId="{E1B859B2-C73F-4E25-90F1-3CB636F8C24A}" srcOrd="0" destOrd="0" presId="urn:microsoft.com/office/officeart/2005/8/layout/hierarchy1"/>
    <dgm:cxn modelId="{94F7F3E8-E5B4-4D00-A9C3-DA9DC0C9F664}" type="presOf" srcId="{BCBDA9C9-E8E1-4785-B2ED-E97140AA0294}" destId="{EFB8719D-60A9-4EEE-AC57-208A677E2431}" srcOrd="0" destOrd="0" presId="urn:microsoft.com/office/officeart/2005/8/layout/hierarchy1"/>
    <dgm:cxn modelId="{191AEFF2-1F6A-420F-A287-66C6AE52A84F}" type="presOf" srcId="{07F24CA9-25F2-48C0-83D7-31150C7BC9DC}" destId="{9C07F01C-43D9-4966-B733-9E0E74D061D1}" srcOrd="0" destOrd="0" presId="urn:microsoft.com/office/officeart/2005/8/layout/hierarchy1"/>
    <dgm:cxn modelId="{72C788FE-30DE-44EE-9F86-49112F8439E2}" type="presOf" srcId="{ACDF1E2A-BFD5-4EA1-A51F-792A5CEF9110}" destId="{AED8F207-DD23-4075-8AF2-DEF90763F00D}" srcOrd="0" destOrd="0" presId="urn:microsoft.com/office/officeart/2005/8/layout/hierarchy1"/>
    <dgm:cxn modelId="{7E999029-C6F8-464C-8095-81636C1724C9}" type="presParOf" srcId="{AED8F207-DD23-4075-8AF2-DEF90763F00D}" destId="{E4177015-6E66-4662-B943-91988D386852}" srcOrd="0" destOrd="0" presId="urn:microsoft.com/office/officeart/2005/8/layout/hierarchy1"/>
    <dgm:cxn modelId="{34FB25C8-30B1-400D-8EFC-BC2D6CE867A9}" type="presParOf" srcId="{E4177015-6E66-4662-B943-91988D386852}" destId="{AF469E3E-2A4A-46AE-B3F6-498CA3D3CC0A}" srcOrd="0" destOrd="0" presId="urn:microsoft.com/office/officeart/2005/8/layout/hierarchy1"/>
    <dgm:cxn modelId="{FA1EC63C-25E8-4A56-B96D-F2625A9021F3}" type="presParOf" srcId="{AF469E3E-2A4A-46AE-B3F6-498CA3D3CC0A}" destId="{A767866A-DF72-4D47-8753-26C16B7057EE}" srcOrd="0" destOrd="0" presId="urn:microsoft.com/office/officeart/2005/8/layout/hierarchy1"/>
    <dgm:cxn modelId="{03728E6D-B3EA-4667-BC66-4D7A36A6D3C5}" type="presParOf" srcId="{AF469E3E-2A4A-46AE-B3F6-498CA3D3CC0A}" destId="{E5AAD51A-5182-4D71-85BE-63EAB7BDA735}" srcOrd="1" destOrd="0" presId="urn:microsoft.com/office/officeart/2005/8/layout/hierarchy1"/>
    <dgm:cxn modelId="{BE6AD6A2-D82D-4E5A-B925-E92933A12E39}" type="presParOf" srcId="{E4177015-6E66-4662-B943-91988D386852}" destId="{7EAB135D-2BF2-4147-AA4D-88E47540A541}" srcOrd="1" destOrd="0" presId="urn:microsoft.com/office/officeart/2005/8/layout/hierarchy1"/>
    <dgm:cxn modelId="{DFDD16DB-B949-4333-BB24-03B7A8F2DA22}" type="presParOf" srcId="{7EAB135D-2BF2-4147-AA4D-88E47540A541}" destId="{C4075023-41EC-4578-906E-9B7D9D68DD67}" srcOrd="0" destOrd="0" presId="urn:microsoft.com/office/officeart/2005/8/layout/hierarchy1"/>
    <dgm:cxn modelId="{3EC37A02-82A0-421F-AD9A-45861E2ED6BB}" type="presParOf" srcId="{7EAB135D-2BF2-4147-AA4D-88E47540A541}" destId="{1387DBA2-7D86-4F1D-BA44-82181AE88443}" srcOrd="1" destOrd="0" presId="urn:microsoft.com/office/officeart/2005/8/layout/hierarchy1"/>
    <dgm:cxn modelId="{A05B928F-DD12-4E4E-87FC-3FC6AC42DAC4}" type="presParOf" srcId="{1387DBA2-7D86-4F1D-BA44-82181AE88443}" destId="{665A2B93-3930-48B8-9271-671A5AA0916E}" srcOrd="0" destOrd="0" presId="urn:microsoft.com/office/officeart/2005/8/layout/hierarchy1"/>
    <dgm:cxn modelId="{A23F4718-C523-47D0-B549-93D9E0FEFAC6}" type="presParOf" srcId="{665A2B93-3930-48B8-9271-671A5AA0916E}" destId="{28C5F101-BDDC-4C61-8F3E-BAE8A3651E79}" srcOrd="0" destOrd="0" presId="urn:microsoft.com/office/officeart/2005/8/layout/hierarchy1"/>
    <dgm:cxn modelId="{5E7A863D-312A-4C28-A00A-8F39C99514F7}" type="presParOf" srcId="{665A2B93-3930-48B8-9271-671A5AA0916E}" destId="{E1B859B2-C73F-4E25-90F1-3CB636F8C24A}" srcOrd="1" destOrd="0" presId="urn:microsoft.com/office/officeart/2005/8/layout/hierarchy1"/>
    <dgm:cxn modelId="{9B2C8668-2C6A-447E-AC0C-4AF5FCC9AB94}" type="presParOf" srcId="{1387DBA2-7D86-4F1D-BA44-82181AE88443}" destId="{D150AA7B-726B-4F07-BFCD-C7079FD8438D}" srcOrd="1" destOrd="0" presId="urn:microsoft.com/office/officeart/2005/8/layout/hierarchy1"/>
    <dgm:cxn modelId="{237C21E8-204F-4DFD-B745-2BBAC6CC8345}" type="presParOf" srcId="{7EAB135D-2BF2-4147-AA4D-88E47540A541}" destId="{3D96BA64-DC6C-4EB4-A950-945860AFCEEC}" srcOrd="2" destOrd="0" presId="urn:microsoft.com/office/officeart/2005/8/layout/hierarchy1"/>
    <dgm:cxn modelId="{41354A59-AB63-4ADD-866B-F7DF948CAA90}" type="presParOf" srcId="{7EAB135D-2BF2-4147-AA4D-88E47540A541}" destId="{31B88310-9438-4F1B-A981-91796FA6AF0E}" srcOrd="3" destOrd="0" presId="urn:microsoft.com/office/officeart/2005/8/layout/hierarchy1"/>
    <dgm:cxn modelId="{2CF4165F-E41D-4E57-A879-797666E87D5C}" type="presParOf" srcId="{31B88310-9438-4F1B-A981-91796FA6AF0E}" destId="{3E7ADC77-3256-442D-AE83-30B005598540}" srcOrd="0" destOrd="0" presId="urn:microsoft.com/office/officeart/2005/8/layout/hierarchy1"/>
    <dgm:cxn modelId="{F5AC07C6-D6A0-4680-A9C0-766A614A030F}" type="presParOf" srcId="{3E7ADC77-3256-442D-AE83-30B005598540}" destId="{FE25A5FC-6B76-4916-B64B-1C168F286E49}" srcOrd="0" destOrd="0" presId="urn:microsoft.com/office/officeart/2005/8/layout/hierarchy1"/>
    <dgm:cxn modelId="{2C468BE7-22D3-45B0-ADB7-FB023FC473E9}" type="presParOf" srcId="{3E7ADC77-3256-442D-AE83-30B005598540}" destId="{A973BA4C-0709-4327-8776-BFEF014FD6E5}" srcOrd="1" destOrd="0" presId="urn:microsoft.com/office/officeart/2005/8/layout/hierarchy1"/>
    <dgm:cxn modelId="{401BD415-6EC8-4B18-80FD-391F1D7A7F77}" type="presParOf" srcId="{31B88310-9438-4F1B-A981-91796FA6AF0E}" destId="{6AB6C70F-E71B-4C8F-9AA6-DDE63165E211}" srcOrd="1" destOrd="0" presId="urn:microsoft.com/office/officeart/2005/8/layout/hierarchy1"/>
    <dgm:cxn modelId="{2E8A3317-B2EF-4D7E-B713-FF9C3221EAB2}" type="presParOf" srcId="{7EAB135D-2BF2-4147-AA4D-88E47540A541}" destId="{081E3CE9-A130-4EA7-9ABF-1A8BD2EBBD1C}" srcOrd="4" destOrd="0" presId="urn:microsoft.com/office/officeart/2005/8/layout/hierarchy1"/>
    <dgm:cxn modelId="{93C2F508-AFBA-44A6-8798-6064BE0EC530}" type="presParOf" srcId="{7EAB135D-2BF2-4147-AA4D-88E47540A541}" destId="{BCBBF9D1-2638-4135-9D9E-8AD7AD342356}" srcOrd="5" destOrd="0" presId="urn:microsoft.com/office/officeart/2005/8/layout/hierarchy1"/>
    <dgm:cxn modelId="{13D84D60-4EDA-40D9-97F0-66F892D0D07E}" type="presParOf" srcId="{BCBBF9D1-2638-4135-9D9E-8AD7AD342356}" destId="{054B8D03-5493-4B3A-AD0B-C5CED11F94A3}" srcOrd="0" destOrd="0" presId="urn:microsoft.com/office/officeart/2005/8/layout/hierarchy1"/>
    <dgm:cxn modelId="{DB2AEF85-5085-425A-AAA6-2C8ACEC35BF7}" type="presParOf" srcId="{054B8D03-5493-4B3A-AD0B-C5CED11F94A3}" destId="{73AE1CB5-95EF-4221-8798-5B97BA0AE62E}" srcOrd="0" destOrd="0" presId="urn:microsoft.com/office/officeart/2005/8/layout/hierarchy1"/>
    <dgm:cxn modelId="{5E50BB13-607A-4392-9542-A0CC67491A4D}" type="presParOf" srcId="{054B8D03-5493-4B3A-AD0B-C5CED11F94A3}" destId="{1BFA686C-52B9-4EB2-A66F-161E8F5E43A8}" srcOrd="1" destOrd="0" presId="urn:microsoft.com/office/officeart/2005/8/layout/hierarchy1"/>
    <dgm:cxn modelId="{FAF48818-162E-4C68-BCCF-B8FEEE5328DB}" type="presParOf" srcId="{BCBBF9D1-2638-4135-9D9E-8AD7AD342356}" destId="{AD8E70B8-ECC2-4B64-B172-50A6C0B1218E}" srcOrd="1" destOrd="0" presId="urn:microsoft.com/office/officeart/2005/8/layout/hierarchy1"/>
    <dgm:cxn modelId="{8BFFAE64-AB04-4D4F-A357-F9434D87E3CE}" type="presParOf" srcId="{7EAB135D-2BF2-4147-AA4D-88E47540A541}" destId="{83603093-E374-4978-AD85-5241AA9DF55B}" srcOrd="6" destOrd="0" presId="urn:microsoft.com/office/officeart/2005/8/layout/hierarchy1"/>
    <dgm:cxn modelId="{09CAE9A2-95B5-4422-BCDE-A7DE5B14B794}" type="presParOf" srcId="{7EAB135D-2BF2-4147-AA4D-88E47540A541}" destId="{A106414C-6E51-48C7-9D0B-65A169709346}" srcOrd="7" destOrd="0" presId="urn:microsoft.com/office/officeart/2005/8/layout/hierarchy1"/>
    <dgm:cxn modelId="{740FB3A6-0628-4C68-9E31-80FE6DE52DE7}" type="presParOf" srcId="{A106414C-6E51-48C7-9D0B-65A169709346}" destId="{1F9B0B34-EB04-4CD2-97EC-D05F1BEF3577}" srcOrd="0" destOrd="0" presId="urn:microsoft.com/office/officeart/2005/8/layout/hierarchy1"/>
    <dgm:cxn modelId="{433537C0-3C1F-420D-A65F-D2A524DD5A36}" type="presParOf" srcId="{1F9B0B34-EB04-4CD2-97EC-D05F1BEF3577}" destId="{96B97A89-E0EE-4550-A0C3-3AE6B278C56E}" srcOrd="0" destOrd="0" presId="urn:microsoft.com/office/officeart/2005/8/layout/hierarchy1"/>
    <dgm:cxn modelId="{73DD8E31-C386-4A1C-86A3-F8FB65EAF0F9}" type="presParOf" srcId="{1F9B0B34-EB04-4CD2-97EC-D05F1BEF3577}" destId="{158059C6-5149-4A90-BE0C-6128E1F63079}" srcOrd="1" destOrd="0" presId="urn:microsoft.com/office/officeart/2005/8/layout/hierarchy1"/>
    <dgm:cxn modelId="{23AF7058-8E8A-4D5A-84D8-C7B608D09167}" type="presParOf" srcId="{A106414C-6E51-48C7-9D0B-65A169709346}" destId="{5910280B-5F5D-462E-958B-3166423F1630}" srcOrd="1" destOrd="0" presId="urn:microsoft.com/office/officeart/2005/8/layout/hierarchy1"/>
    <dgm:cxn modelId="{30B2AF9C-01DC-40E3-9449-49A361EADCD0}" type="presParOf" srcId="{7EAB135D-2BF2-4147-AA4D-88E47540A541}" destId="{9C07F01C-43D9-4966-B733-9E0E74D061D1}" srcOrd="8" destOrd="0" presId="urn:microsoft.com/office/officeart/2005/8/layout/hierarchy1"/>
    <dgm:cxn modelId="{7B9F45BB-01AD-47B0-9738-BF0EF900214F}" type="presParOf" srcId="{7EAB135D-2BF2-4147-AA4D-88E47540A541}" destId="{04EF773F-3271-44A4-8188-83F248914E1E}" srcOrd="9" destOrd="0" presId="urn:microsoft.com/office/officeart/2005/8/layout/hierarchy1"/>
    <dgm:cxn modelId="{2017306F-B601-4045-BA25-D219FA2F6C5A}" type="presParOf" srcId="{04EF773F-3271-44A4-8188-83F248914E1E}" destId="{9227AB00-2115-4C47-AC2A-D853EB2D0FE2}" srcOrd="0" destOrd="0" presId="urn:microsoft.com/office/officeart/2005/8/layout/hierarchy1"/>
    <dgm:cxn modelId="{67A1BB17-5898-4B21-A44C-3A8C10043C5E}" type="presParOf" srcId="{9227AB00-2115-4C47-AC2A-D853EB2D0FE2}" destId="{740E9A1F-E20D-4A77-9B97-749EE6573598}" srcOrd="0" destOrd="0" presId="urn:microsoft.com/office/officeart/2005/8/layout/hierarchy1"/>
    <dgm:cxn modelId="{C6FB3029-ADB3-453F-B92F-A2A3D50F4141}" type="presParOf" srcId="{9227AB00-2115-4C47-AC2A-D853EB2D0FE2}" destId="{EFB8719D-60A9-4EEE-AC57-208A677E2431}" srcOrd="1" destOrd="0" presId="urn:microsoft.com/office/officeart/2005/8/layout/hierarchy1"/>
    <dgm:cxn modelId="{3BDEE774-2827-4E0B-930F-9388CEDF597C}" type="presParOf" srcId="{04EF773F-3271-44A4-8188-83F248914E1E}" destId="{F543D152-3B57-4563-B1E7-48CB1ED6FC39}"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A508C6C-70A3-4B42-B79F-A5E8732FEEA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71FC0746-C836-4903-8786-978D20888AD3}">
      <dgm:prSet phldrT="[Texto]"/>
      <dgm:spPr/>
      <dgm:t>
        <a:bodyPr/>
        <a:lstStyle/>
        <a:p>
          <a:r>
            <a:rPr lang="es-ES_tradnl" b="0" dirty="0"/>
            <a:t>Dirección de Atención a Afiliados, Pensionados y Beneficiarios</a:t>
          </a:r>
          <a:endParaRPr lang="es-MX" b="0" dirty="0"/>
        </a:p>
      </dgm:t>
    </dgm:pt>
    <dgm:pt modelId="{7F9CD898-409E-4B2E-B163-045BC3271A4F}" type="parTrans" cxnId="{F1D6E247-B63A-4F2C-9A2E-57A9A7A43DDB}">
      <dgm:prSet/>
      <dgm:spPr/>
      <dgm:t>
        <a:bodyPr/>
        <a:lstStyle/>
        <a:p>
          <a:endParaRPr lang="es-MX"/>
        </a:p>
      </dgm:t>
    </dgm:pt>
    <dgm:pt modelId="{3E483F04-94F2-4E72-8B39-5254554CCEF1}" type="sibTrans" cxnId="{F1D6E247-B63A-4F2C-9A2E-57A9A7A43DDB}">
      <dgm:prSet/>
      <dgm:spPr/>
      <dgm:t>
        <a:bodyPr/>
        <a:lstStyle/>
        <a:p>
          <a:endParaRPr lang="es-MX"/>
        </a:p>
      </dgm:t>
    </dgm:pt>
    <dgm:pt modelId="{A48C285D-6BA3-4317-9726-3DD5340C06E1}">
      <dgm:prSet phldrT="[Texto]"/>
      <dgm:spPr/>
      <dgm:t>
        <a:bodyPr/>
        <a:lstStyle/>
        <a:p>
          <a:pPr>
            <a:buFont typeface="+mj-lt"/>
            <a:buAutoNum type="romanUcPeriod"/>
          </a:pPr>
          <a:r>
            <a:rPr lang="es-ES_tradnl" dirty="0"/>
            <a:t>Gerente de Afiliación y Vigencia</a:t>
          </a:r>
          <a:endParaRPr lang="es-MX" dirty="0"/>
        </a:p>
      </dgm:t>
    </dgm:pt>
    <dgm:pt modelId="{5AC377BF-A313-425E-8D50-0188AC6DFFB7}" type="parTrans" cxnId="{592DE062-4E11-4EA1-801C-D3078C6F3504}">
      <dgm:prSet/>
      <dgm:spPr/>
      <dgm:t>
        <a:bodyPr/>
        <a:lstStyle/>
        <a:p>
          <a:endParaRPr lang="es-MX"/>
        </a:p>
      </dgm:t>
    </dgm:pt>
    <dgm:pt modelId="{6375E42F-0D22-446F-B1CF-7132F2D11308}" type="sibTrans" cxnId="{592DE062-4E11-4EA1-801C-D3078C6F3504}">
      <dgm:prSet/>
      <dgm:spPr/>
      <dgm:t>
        <a:bodyPr/>
        <a:lstStyle/>
        <a:p>
          <a:endParaRPr lang="es-MX"/>
        </a:p>
      </dgm:t>
    </dgm:pt>
    <dgm:pt modelId="{B92BB1D7-324C-403D-B67E-23A21C3F209A}">
      <dgm:prSet/>
      <dgm:spPr/>
      <dgm:t>
        <a:bodyPr/>
        <a:lstStyle/>
        <a:p>
          <a:r>
            <a:rPr lang="es-ES_tradnl" dirty="0"/>
            <a:t>Gerente de Préstamos Económicos</a:t>
          </a:r>
          <a:endParaRPr lang="es-MX" dirty="0"/>
        </a:p>
      </dgm:t>
    </dgm:pt>
    <dgm:pt modelId="{63A3ADDE-6A84-4E61-91E9-CBBF6BA264D2}" type="parTrans" cxnId="{89F90563-1391-41DB-B5EB-DDD5A910E93C}">
      <dgm:prSet/>
      <dgm:spPr/>
      <dgm:t>
        <a:bodyPr/>
        <a:lstStyle/>
        <a:p>
          <a:endParaRPr lang="es-MX"/>
        </a:p>
      </dgm:t>
    </dgm:pt>
    <dgm:pt modelId="{D4BDC10C-36C1-4B47-BC63-95FBA7F66E42}" type="sibTrans" cxnId="{89F90563-1391-41DB-B5EB-DDD5A910E93C}">
      <dgm:prSet/>
      <dgm:spPr/>
      <dgm:t>
        <a:bodyPr/>
        <a:lstStyle/>
        <a:p>
          <a:endParaRPr lang="es-MX"/>
        </a:p>
      </dgm:t>
    </dgm:pt>
    <dgm:pt modelId="{651AEF10-FB81-438B-91D7-1504DB96EF7B}">
      <dgm:prSet/>
      <dgm:spPr/>
      <dgm:t>
        <a:bodyPr/>
        <a:lstStyle/>
        <a:p>
          <a:r>
            <a:rPr lang="es-ES_tradnl" dirty="0"/>
            <a:t>Gerente de Préstamos Hipotecarios</a:t>
          </a:r>
          <a:endParaRPr lang="es-MX" dirty="0"/>
        </a:p>
      </dgm:t>
    </dgm:pt>
    <dgm:pt modelId="{5DD390B7-BB15-4D93-865A-483298531822}" type="parTrans" cxnId="{EBFBAA61-6507-4068-9C5E-59FEF12937FB}">
      <dgm:prSet/>
      <dgm:spPr/>
      <dgm:t>
        <a:bodyPr/>
        <a:lstStyle/>
        <a:p>
          <a:endParaRPr lang="es-MX"/>
        </a:p>
      </dgm:t>
    </dgm:pt>
    <dgm:pt modelId="{FD83107E-099D-4D81-8C59-B2D5CFAF7CAF}" type="sibTrans" cxnId="{EBFBAA61-6507-4068-9C5E-59FEF12937FB}">
      <dgm:prSet/>
      <dgm:spPr/>
      <dgm:t>
        <a:bodyPr/>
        <a:lstStyle/>
        <a:p>
          <a:endParaRPr lang="es-MX"/>
        </a:p>
      </dgm:t>
    </dgm:pt>
    <dgm:pt modelId="{98FEB3E0-11C7-41DB-9EE2-763A8FB6FF02}">
      <dgm:prSet/>
      <dgm:spPr/>
      <dgm:t>
        <a:bodyPr/>
        <a:lstStyle/>
        <a:p>
          <a:r>
            <a:rPr lang="es-ES_tradnl" dirty="0"/>
            <a:t>Coordinación de Atención a Pensionados</a:t>
          </a:r>
          <a:endParaRPr lang="es-MX" dirty="0"/>
        </a:p>
      </dgm:t>
    </dgm:pt>
    <dgm:pt modelId="{F4836B7F-AB70-406A-911F-6A032956D766}" type="parTrans" cxnId="{64349133-3111-4335-A715-C9C62DA79682}">
      <dgm:prSet/>
      <dgm:spPr/>
      <dgm:t>
        <a:bodyPr/>
        <a:lstStyle/>
        <a:p>
          <a:endParaRPr lang="es-MX"/>
        </a:p>
      </dgm:t>
    </dgm:pt>
    <dgm:pt modelId="{A23A3DED-8B32-4EEC-BEE7-454C9217A13A}" type="sibTrans" cxnId="{64349133-3111-4335-A715-C9C62DA79682}">
      <dgm:prSet/>
      <dgm:spPr/>
      <dgm:t>
        <a:bodyPr/>
        <a:lstStyle/>
        <a:p>
          <a:endParaRPr lang="es-MX"/>
        </a:p>
      </dgm:t>
    </dgm:pt>
    <dgm:pt modelId="{754FBE58-6F76-4E64-B3B3-B5F2084A6DB1}">
      <dgm:prSet/>
      <dgm:spPr/>
      <dgm:t>
        <a:bodyPr/>
        <a:lstStyle/>
        <a:p>
          <a:r>
            <a:rPr lang="es-ES_tradnl" dirty="0"/>
            <a:t>Coordinación de CADIP Casa Hogar</a:t>
          </a:r>
          <a:endParaRPr lang="es-MX" dirty="0"/>
        </a:p>
      </dgm:t>
    </dgm:pt>
    <dgm:pt modelId="{76E1FA69-19D9-44A1-9923-C22283AF80E9}" type="parTrans" cxnId="{D0CCB940-A9DE-4846-9D68-C9695018B894}">
      <dgm:prSet/>
      <dgm:spPr/>
      <dgm:t>
        <a:bodyPr/>
        <a:lstStyle/>
        <a:p>
          <a:endParaRPr lang="es-MX"/>
        </a:p>
      </dgm:t>
    </dgm:pt>
    <dgm:pt modelId="{BB1A4F5F-EBBA-4F7D-A1E3-C40660249C85}" type="sibTrans" cxnId="{D0CCB940-A9DE-4846-9D68-C9695018B894}">
      <dgm:prSet/>
      <dgm:spPr/>
      <dgm:t>
        <a:bodyPr/>
        <a:lstStyle/>
        <a:p>
          <a:endParaRPr lang="es-MX"/>
        </a:p>
      </dgm:t>
    </dgm:pt>
    <dgm:pt modelId="{30A632E6-04BF-489B-83B1-4ED037207A99}" type="pres">
      <dgm:prSet presAssocID="{DA508C6C-70A3-4B42-B79F-A5E8732FEEAD}" presName="hierChild1" presStyleCnt="0">
        <dgm:presLayoutVars>
          <dgm:chPref val="1"/>
          <dgm:dir/>
          <dgm:animOne val="branch"/>
          <dgm:animLvl val="lvl"/>
          <dgm:resizeHandles/>
        </dgm:presLayoutVars>
      </dgm:prSet>
      <dgm:spPr/>
    </dgm:pt>
    <dgm:pt modelId="{3DCCDDA1-13A8-4FF4-9BF4-D0B6AD4CC8CA}" type="pres">
      <dgm:prSet presAssocID="{71FC0746-C836-4903-8786-978D20888AD3}" presName="hierRoot1" presStyleCnt="0"/>
      <dgm:spPr/>
    </dgm:pt>
    <dgm:pt modelId="{51467E7C-D74D-4F7C-BED3-D3A24CE7B918}" type="pres">
      <dgm:prSet presAssocID="{71FC0746-C836-4903-8786-978D20888AD3}" presName="composite" presStyleCnt="0"/>
      <dgm:spPr/>
    </dgm:pt>
    <dgm:pt modelId="{787B6C0D-CC84-49F6-BD9F-55EFF6415A9C}" type="pres">
      <dgm:prSet presAssocID="{71FC0746-C836-4903-8786-978D20888AD3}" presName="background" presStyleLbl="node0" presStyleIdx="0" presStyleCnt="1"/>
      <dgm:spPr/>
    </dgm:pt>
    <dgm:pt modelId="{C9830AF9-C081-4B68-9D04-751925EFB59B}" type="pres">
      <dgm:prSet presAssocID="{71FC0746-C836-4903-8786-978D20888AD3}" presName="text" presStyleLbl="fgAcc0" presStyleIdx="0" presStyleCnt="1">
        <dgm:presLayoutVars>
          <dgm:chPref val="3"/>
        </dgm:presLayoutVars>
      </dgm:prSet>
      <dgm:spPr/>
    </dgm:pt>
    <dgm:pt modelId="{36445A5C-A71A-4D84-97F2-17B674B1136C}" type="pres">
      <dgm:prSet presAssocID="{71FC0746-C836-4903-8786-978D20888AD3}" presName="hierChild2" presStyleCnt="0"/>
      <dgm:spPr/>
    </dgm:pt>
    <dgm:pt modelId="{E22D6768-4CC1-4E52-A863-A3F276B39FA7}" type="pres">
      <dgm:prSet presAssocID="{5AC377BF-A313-425E-8D50-0188AC6DFFB7}" presName="Name10" presStyleLbl="parChTrans1D2" presStyleIdx="0" presStyleCnt="5"/>
      <dgm:spPr/>
    </dgm:pt>
    <dgm:pt modelId="{1312D2A5-632E-4C1E-A070-937B2BE96F2A}" type="pres">
      <dgm:prSet presAssocID="{A48C285D-6BA3-4317-9726-3DD5340C06E1}" presName="hierRoot2" presStyleCnt="0"/>
      <dgm:spPr/>
    </dgm:pt>
    <dgm:pt modelId="{619500FE-FDB0-45A8-A37C-8271F3B6EBD2}" type="pres">
      <dgm:prSet presAssocID="{A48C285D-6BA3-4317-9726-3DD5340C06E1}" presName="composite2" presStyleCnt="0"/>
      <dgm:spPr/>
    </dgm:pt>
    <dgm:pt modelId="{7234F4D0-8820-407D-A541-0C6B445AF3CE}" type="pres">
      <dgm:prSet presAssocID="{A48C285D-6BA3-4317-9726-3DD5340C06E1}" presName="background2" presStyleLbl="node2" presStyleIdx="0" presStyleCnt="5"/>
      <dgm:spPr/>
    </dgm:pt>
    <dgm:pt modelId="{D19FEABF-E8D0-4D50-B576-C7234CF5C072}" type="pres">
      <dgm:prSet presAssocID="{A48C285D-6BA3-4317-9726-3DD5340C06E1}" presName="text2" presStyleLbl="fgAcc2" presStyleIdx="0" presStyleCnt="5">
        <dgm:presLayoutVars>
          <dgm:chPref val="3"/>
        </dgm:presLayoutVars>
      </dgm:prSet>
      <dgm:spPr/>
    </dgm:pt>
    <dgm:pt modelId="{69337D49-883B-4F8C-875B-0C22C3EBB8DA}" type="pres">
      <dgm:prSet presAssocID="{A48C285D-6BA3-4317-9726-3DD5340C06E1}" presName="hierChild3" presStyleCnt="0"/>
      <dgm:spPr/>
    </dgm:pt>
    <dgm:pt modelId="{807562B9-F1E0-4DDD-916F-B30601EAACAB}" type="pres">
      <dgm:prSet presAssocID="{63A3ADDE-6A84-4E61-91E9-CBBF6BA264D2}" presName="Name10" presStyleLbl="parChTrans1D2" presStyleIdx="1" presStyleCnt="5"/>
      <dgm:spPr/>
    </dgm:pt>
    <dgm:pt modelId="{B6BEC3A4-236B-4346-BDB4-2390D94305AC}" type="pres">
      <dgm:prSet presAssocID="{B92BB1D7-324C-403D-B67E-23A21C3F209A}" presName="hierRoot2" presStyleCnt="0"/>
      <dgm:spPr/>
    </dgm:pt>
    <dgm:pt modelId="{952B484B-8BC5-4B1B-B394-7F6F0B174DA0}" type="pres">
      <dgm:prSet presAssocID="{B92BB1D7-324C-403D-B67E-23A21C3F209A}" presName="composite2" presStyleCnt="0"/>
      <dgm:spPr/>
    </dgm:pt>
    <dgm:pt modelId="{EB2CD734-93F8-4DB9-9766-B972F1E05756}" type="pres">
      <dgm:prSet presAssocID="{B92BB1D7-324C-403D-B67E-23A21C3F209A}" presName="background2" presStyleLbl="node2" presStyleIdx="1" presStyleCnt="5"/>
      <dgm:spPr/>
    </dgm:pt>
    <dgm:pt modelId="{2AE95365-F85F-4710-A6F2-C23785EC7711}" type="pres">
      <dgm:prSet presAssocID="{B92BB1D7-324C-403D-B67E-23A21C3F209A}" presName="text2" presStyleLbl="fgAcc2" presStyleIdx="1" presStyleCnt="5">
        <dgm:presLayoutVars>
          <dgm:chPref val="3"/>
        </dgm:presLayoutVars>
      </dgm:prSet>
      <dgm:spPr/>
    </dgm:pt>
    <dgm:pt modelId="{C63D6B55-16C6-4A3B-B16B-77F61BCE924E}" type="pres">
      <dgm:prSet presAssocID="{B92BB1D7-324C-403D-B67E-23A21C3F209A}" presName="hierChild3" presStyleCnt="0"/>
      <dgm:spPr/>
    </dgm:pt>
    <dgm:pt modelId="{AF34E454-EF26-42B9-B5DA-39CEEF0D70A2}" type="pres">
      <dgm:prSet presAssocID="{5DD390B7-BB15-4D93-865A-483298531822}" presName="Name10" presStyleLbl="parChTrans1D2" presStyleIdx="2" presStyleCnt="5"/>
      <dgm:spPr/>
    </dgm:pt>
    <dgm:pt modelId="{53780E44-A1CF-40A1-99D3-24AAB640BF2E}" type="pres">
      <dgm:prSet presAssocID="{651AEF10-FB81-438B-91D7-1504DB96EF7B}" presName="hierRoot2" presStyleCnt="0"/>
      <dgm:spPr/>
    </dgm:pt>
    <dgm:pt modelId="{00452EFA-B1A7-4589-A462-B01F62F482B5}" type="pres">
      <dgm:prSet presAssocID="{651AEF10-FB81-438B-91D7-1504DB96EF7B}" presName="composite2" presStyleCnt="0"/>
      <dgm:spPr/>
    </dgm:pt>
    <dgm:pt modelId="{7762CF62-F8DF-4984-9440-26B214329B76}" type="pres">
      <dgm:prSet presAssocID="{651AEF10-FB81-438B-91D7-1504DB96EF7B}" presName="background2" presStyleLbl="node2" presStyleIdx="2" presStyleCnt="5"/>
      <dgm:spPr/>
    </dgm:pt>
    <dgm:pt modelId="{FF4A404C-4197-4787-8401-A584AB5EC759}" type="pres">
      <dgm:prSet presAssocID="{651AEF10-FB81-438B-91D7-1504DB96EF7B}" presName="text2" presStyleLbl="fgAcc2" presStyleIdx="2" presStyleCnt="5">
        <dgm:presLayoutVars>
          <dgm:chPref val="3"/>
        </dgm:presLayoutVars>
      </dgm:prSet>
      <dgm:spPr/>
    </dgm:pt>
    <dgm:pt modelId="{23CE76B8-407C-4900-A57A-A68F3ED6DC1E}" type="pres">
      <dgm:prSet presAssocID="{651AEF10-FB81-438B-91D7-1504DB96EF7B}" presName="hierChild3" presStyleCnt="0"/>
      <dgm:spPr/>
    </dgm:pt>
    <dgm:pt modelId="{A714427E-FC0D-48B5-ACF2-F516CE2D5431}" type="pres">
      <dgm:prSet presAssocID="{F4836B7F-AB70-406A-911F-6A032956D766}" presName="Name10" presStyleLbl="parChTrans1D2" presStyleIdx="3" presStyleCnt="5"/>
      <dgm:spPr/>
    </dgm:pt>
    <dgm:pt modelId="{4D7A2CD5-E18D-4CF7-B804-80236ADA6C81}" type="pres">
      <dgm:prSet presAssocID="{98FEB3E0-11C7-41DB-9EE2-763A8FB6FF02}" presName="hierRoot2" presStyleCnt="0"/>
      <dgm:spPr/>
    </dgm:pt>
    <dgm:pt modelId="{5DD220FD-A759-465A-9290-A0C4C5DA5B79}" type="pres">
      <dgm:prSet presAssocID="{98FEB3E0-11C7-41DB-9EE2-763A8FB6FF02}" presName="composite2" presStyleCnt="0"/>
      <dgm:spPr/>
    </dgm:pt>
    <dgm:pt modelId="{E365EB16-DBDA-4C3E-B7D9-FEDCFDAE52DA}" type="pres">
      <dgm:prSet presAssocID="{98FEB3E0-11C7-41DB-9EE2-763A8FB6FF02}" presName="background2" presStyleLbl="node2" presStyleIdx="3" presStyleCnt="5"/>
      <dgm:spPr/>
    </dgm:pt>
    <dgm:pt modelId="{58BDD0BA-A018-4C31-820A-477189E363D0}" type="pres">
      <dgm:prSet presAssocID="{98FEB3E0-11C7-41DB-9EE2-763A8FB6FF02}" presName="text2" presStyleLbl="fgAcc2" presStyleIdx="3" presStyleCnt="5">
        <dgm:presLayoutVars>
          <dgm:chPref val="3"/>
        </dgm:presLayoutVars>
      </dgm:prSet>
      <dgm:spPr/>
    </dgm:pt>
    <dgm:pt modelId="{24A26669-44E6-4D18-8318-483E49344B0B}" type="pres">
      <dgm:prSet presAssocID="{98FEB3E0-11C7-41DB-9EE2-763A8FB6FF02}" presName="hierChild3" presStyleCnt="0"/>
      <dgm:spPr/>
    </dgm:pt>
    <dgm:pt modelId="{B21EFBF4-E429-43E9-9F80-9A9533BADDD8}" type="pres">
      <dgm:prSet presAssocID="{76E1FA69-19D9-44A1-9923-C22283AF80E9}" presName="Name10" presStyleLbl="parChTrans1D2" presStyleIdx="4" presStyleCnt="5"/>
      <dgm:spPr/>
    </dgm:pt>
    <dgm:pt modelId="{09F6F53A-E93A-49A1-9E6A-28759F0160A6}" type="pres">
      <dgm:prSet presAssocID="{754FBE58-6F76-4E64-B3B3-B5F2084A6DB1}" presName="hierRoot2" presStyleCnt="0"/>
      <dgm:spPr/>
    </dgm:pt>
    <dgm:pt modelId="{73D22F51-BF55-4759-A9BB-AC031E3A2E4D}" type="pres">
      <dgm:prSet presAssocID="{754FBE58-6F76-4E64-B3B3-B5F2084A6DB1}" presName="composite2" presStyleCnt="0"/>
      <dgm:spPr/>
    </dgm:pt>
    <dgm:pt modelId="{C9A557C3-4813-4C03-A93E-753052C60090}" type="pres">
      <dgm:prSet presAssocID="{754FBE58-6F76-4E64-B3B3-B5F2084A6DB1}" presName="background2" presStyleLbl="node2" presStyleIdx="4" presStyleCnt="5"/>
      <dgm:spPr/>
    </dgm:pt>
    <dgm:pt modelId="{B256EBFA-BF9F-47DC-BEA7-E9FEC2E8FD08}" type="pres">
      <dgm:prSet presAssocID="{754FBE58-6F76-4E64-B3B3-B5F2084A6DB1}" presName="text2" presStyleLbl="fgAcc2" presStyleIdx="4" presStyleCnt="5">
        <dgm:presLayoutVars>
          <dgm:chPref val="3"/>
        </dgm:presLayoutVars>
      </dgm:prSet>
      <dgm:spPr/>
    </dgm:pt>
    <dgm:pt modelId="{146B3A54-B32D-40BA-A5D6-140D33BE193B}" type="pres">
      <dgm:prSet presAssocID="{754FBE58-6F76-4E64-B3B3-B5F2084A6DB1}" presName="hierChild3" presStyleCnt="0"/>
      <dgm:spPr/>
    </dgm:pt>
  </dgm:ptLst>
  <dgm:cxnLst>
    <dgm:cxn modelId="{64349133-3111-4335-A715-C9C62DA79682}" srcId="{71FC0746-C836-4903-8786-978D20888AD3}" destId="{98FEB3E0-11C7-41DB-9EE2-763A8FB6FF02}" srcOrd="3" destOrd="0" parTransId="{F4836B7F-AB70-406A-911F-6A032956D766}" sibTransId="{A23A3DED-8B32-4EEC-BEE7-454C9217A13A}"/>
    <dgm:cxn modelId="{D0CCB940-A9DE-4846-9D68-C9695018B894}" srcId="{71FC0746-C836-4903-8786-978D20888AD3}" destId="{754FBE58-6F76-4E64-B3B3-B5F2084A6DB1}" srcOrd="4" destOrd="0" parTransId="{76E1FA69-19D9-44A1-9923-C22283AF80E9}" sibTransId="{BB1A4F5F-EBBA-4F7D-A1E3-C40660249C85}"/>
    <dgm:cxn modelId="{EBFBAA61-6507-4068-9C5E-59FEF12937FB}" srcId="{71FC0746-C836-4903-8786-978D20888AD3}" destId="{651AEF10-FB81-438B-91D7-1504DB96EF7B}" srcOrd="2" destOrd="0" parTransId="{5DD390B7-BB15-4D93-865A-483298531822}" sibTransId="{FD83107E-099D-4D81-8C59-B2D5CFAF7CAF}"/>
    <dgm:cxn modelId="{592DE062-4E11-4EA1-801C-D3078C6F3504}" srcId="{71FC0746-C836-4903-8786-978D20888AD3}" destId="{A48C285D-6BA3-4317-9726-3DD5340C06E1}" srcOrd="0" destOrd="0" parTransId="{5AC377BF-A313-425E-8D50-0188AC6DFFB7}" sibTransId="{6375E42F-0D22-446F-B1CF-7132F2D11308}"/>
    <dgm:cxn modelId="{89F90563-1391-41DB-B5EB-DDD5A910E93C}" srcId="{71FC0746-C836-4903-8786-978D20888AD3}" destId="{B92BB1D7-324C-403D-B67E-23A21C3F209A}" srcOrd="1" destOrd="0" parTransId="{63A3ADDE-6A84-4E61-91E9-CBBF6BA264D2}" sibTransId="{D4BDC10C-36C1-4B47-BC63-95FBA7F66E42}"/>
    <dgm:cxn modelId="{F1D6E247-B63A-4F2C-9A2E-57A9A7A43DDB}" srcId="{DA508C6C-70A3-4B42-B79F-A5E8732FEEAD}" destId="{71FC0746-C836-4903-8786-978D20888AD3}" srcOrd="0" destOrd="0" parTransId="{7F9CD898-409E-4B2E-B163-045BC3271A4F}" sibTransId="{3E483F04-94F2-4E72-8B39-5254554CCEF1}"/>
    <dgm:cxn modelId="{C358206A-475E-4F91-B471-03CC2D138837}" type="presOf" srcId="{76E1FA69-19D9-44A1-9923-C22283AF80E9}" destId="{B21EFBF4-E429-43E9-9F80-9A9533BADDD8}" srcOrd="0" destOrd="0" presId="urn:microsoft.com/office/officeart/2005/8/layout/hierarchy1"/>
    <dgm:cxn modelId="{65188D6F-F071-472B-AE5F-72A428CF1BEE}" type="presOf" srcId="{98FEB3E0-11C7-41DB-9EE2-763A8FB6FF02}" destId="{58BDD0BA-A018-4C31-820A-477189E363D0}" srcOrd="0" destOrd="0" presId="urn:microsoft.com/office/officeart/2005/8/layout/hierarchy1"/>
    <dgm:cxn modelId="{2AE3F054-252F-48B4-B0AD-74C1E457B9DA}" type="presOf" srcId="{63A3ADDE-6A84-4E61-91E9-CBBF6BA264D2}" destId="{807562B9-F1E0-4DDD-916F-B30601EAACAB}" srcOrd="0" destOrd="0" presId="urn:microsoft.com/office/officeart/2005/8/layout/hierarchy1"/>
    <dgm:cxn modelId="{FED8947B-BEBA-4C27-8651-CF224762A8DF}" type="presOf" srcId="{5AC377BF-A313-425E-8D50-0188AC6DFFB7}" destId="{E22D6768-4CC1-4E52-A863-A3F276B39FA7}" srcOrd="0" destOrd="0" presId="urn:microsoft.com/office/officeart/2005/8/layout/hierarchy1"/>
    <dgm:cxn modelId="{3E43EF83-14AE-419C-B207-422C0673393F}" type="presOf" srcId="{DA508C6C-70A3-4B42-B79F-A5E8732FEEAD}" destId="{30A632E6-04BF-489B-83B1-4ED037207A99}" srcOrd="0" destOrd="0" presId="urn:microsoft.com/office/officeart/2005/8/layout/hierarchy1"/>
    <dgm:cxn modelId="{6065C492-7007-4DA0-906C-73A9ACA3A00D}" type="presOf" srcId="{754FBE58-6F76-4E64-B3B3-B5F2084A6DB1}" destId="{B256EBFA-BF9F-47DC-BEA7-E9FEC2E8FD08}" srcOrd="0" destOrd="0" presId="urn:microsoft.com/office/officeart/2005/8/layout/hierarchy1"/>
    <dgm:cxn modelId="{3EEA79A6-EB46-4870-B48A-6A42297275E6}" type="presOf" srcId="{651AEF10-FB81-438B-91D7-1504DB96EF7B}" destId="{FF4A404C-4197-4787-8401-A584AB5EC759}" srcOrd="0" destOrd="0" presId="urn:microsoft.com/office/officeart/2005/8/layout/hierarchy1"/>
    <dgm:cxn modelId="{7A7807AA-5D89-4452-B124-C40F9B5E08E9}" type="presOf" srcId="{71FC0746-C836-4903-8786-978D20888AD3}" destId="{C9830AF9-C081-4B68-9D04-751925EFB59B}" srcOrd="0" destOrd="0" presId="urn:microsoft.com/office/officeart/2005/8/layout/hierarchy1"/>
    <dgm:cxn modelId="{840F60C1-B396-4E44-B148-04ADD62C3C54}" type="presOf" srcId="{A48C285D-6BA3-4317-9726-3DD5340C06E1}" destId="{D19FEABF-E8D0-4D50-B576-C7234CF5C072}" srcOrd="0" destOrd="0" presId="urn:microsoft.com/office/officeart/2005/8/layout/hierarchy1"/>
    <dgm:cxn modelId="{F4933CE2-13B2-4C6C-8926-774712D04474}" type="presOf" srcId="{F4836B7F-AB70-406A-911F-6A032956D766}" destId="{A714427E-FC0D-48B5-ACF2-F516CE2D5431}" srcOrd="0" destOrd="0" presId="urn:microsoft.com/office/officeart/2005/8/layout/hierarchy1"/>
    <dgm:cxn modelId="{3E4100F2-EDD4-4291-9FBB-6479B6C306D3}" type="presOf" srcId="{5DD390B7-BB15-4D93-865A-483298531822}" destId="{AF34E454-EF26-42B9-B5DA-39CEEF0D70A2}" srcOrd="0" destOrd="0" presId="urn:microsoft.com/office/officeart/2005/8/layout/hierarchy1"/>
    <dgm:cxn modelId="{707932FC-E466-438D-BAC6-8A09D4C320FE}" type="presOf" srcId="{B92BB1D7-324C-403D-B67E-23A21C3F209A}" destId="{2AE95365-F85F-4710-A6F2-C23785EC7711}" srcOrd="0" destOrd="0" presId="urn:microsoft.com/office/officeart/2005/8/layout/hierarchy1"/>
    <dgm:cxn modelId="{DC731AE4-F121-4705-8F4A-ECFD6D6941F5}" type="presParOf" srcId="{30A632E6-04BF-489B-83B1-4ED037207A99}" destId="{3DCCDDA1-13A8-4FF4-9BF4-D0B6AD4CC8CA}" srcOrd="0" destOrd="0" presId="urn:microsoft.com/office/officeart/2005/8/layout/hierarchy1"/>
    <dgm:cxn modelId="{2C295D67-7FA6-45E7-9B21-EA7C3930B107}" type="presParOf" srcId="{3DCCDDA1-13A8-4FF4-9BF4-D0B6AD4CC8CA}" destId="{51467E7C-D74D-4F7C-BED3-D3A24CE7B918}" srcOrd="0" destOrd="0" presId="urn:microsoft.com/office/officeart/2005/8/layout/hierarchy1"/>
    <dgm:cxn modelId="{80363060-72B3-483E-B60D-26E1D3379301}" type="presParOf" srcId="{51467E7C-D74D-4F7C-BED3-D3A24CE7B918}" destId="{787B6C0D-CC84-49F6-BD9F-55EFF6415A9C}" srcOrd="0" destOrd="0" presId="urn:microsoft.com/office/officeart/2005/8/layout/hierarchy1"/>
    <dgm:cxn modelId="{661EBBAE-8D11-4AA2-AF98-CB9B6C621077}" type="presParOf" srcId="{51467E7C-D74D-4F7C-BED3-D3A24CE7B918}" destId="{C9830AF9-C081-4B68-9D04-751925EFB59B}" srcOrd="1" destOrd="0" presId="urn:microsoft.com/office/officeart/2005/8/layout/hierarchy1"/>
    <dgm:cxn modelId="{04364D0B-CF19-4968-82CA-0A99C4761555}" type="presParOf" srcId="{3DCCDDA1-13A8-4FF4-9BF4-D0B6AD4CC8CA}" destId="{36445A5C-A71A-4D84-97F2-17B674B1136C}" srcOrd="1" destOrd="0" presId="urn:microsoft.com/office/officeart/2005/8/layout/hierarchy1"/>
    <dgm:cxn modelId="{2B1A6648-477B-47FF-B8C6-A096149367BF}" type="presParOf" srcId="{36445A5C-A71A-4D84-97F2-17B674B1136C}" destId="{E22D6768-4CC1-4E52-A863-A3F276B39FA7}" srcOrd="0" destOrd="0" presId="urn:microsoft.com/office/officeart/2005/8/layout/hierarchy1"/>
    <dgm:cxn modelId="{CD92F74D-6E0C-4AC4-BCD8-B1096B3D1272}" type="presParOf" srcId="{36445A5C-A71A-4D84-97F2-17B674B1136C}" destId="{1312D2A5-632E-4C1E-A070-937B2BE96F2A}" srcOrd="1" destOrd="0" presId="urn:microsoft.com/office/officeart/2005/8/layout/hierarchy1"/>
    <dgm:cxn modelId="{029EA583-9007-480A-BC0F-BACF1C8B2E36}" type="presParOf" srcId="{1312D2A5-632E-4C1E-A070-937B2BE96F2A}" destId="{619500FE-FDB0-45A8-A37C-8271F3B6EBD2}" srcOrd="0" destOrd="0" presId="urn:microsoft.com/office/officeart/2005/8/layout/hierarchy1"/>
    <dgm:cxn modelId="{8228DDA6-8396-4BB4-A82E-A092AEED6DFB}" type="presParOf" srcId="{619500FE-FDB0-45A8-A37C-8271F3B6EBD2}" destId="{7234F4D0-8820-407D-A541-0C6B445AF3CE}" srcOrd="0" destOrd="0" presId="urn:microsoft.com/office/officeart/2005/8/layout/hierarchy1"/>
    <dgm:cxn modelId="{D64DC94C-8A20-4726-BE96-8398951593A2}" type="presParOf" srcId="{619500FE-FDB0-45A8-A37C-8271F3B6EBD2}" destId="{D19FEABF-E8D0-4D50-B576-C7234CF5C072}" srcOrd="1" destOrd="0" presId="urn:microsoft.com/office/officeart/2005/8/layout/hierarchy1"/>
    <dgm:cxn modelId="{54510306-B11F-4FD4-AEA2-8B1FA0AFC7B7}" type="presParOf" srcId="{1312D2A5-632E-4C1E-A070-937B2BE96F2A}" destId="{69337D49-883B-4F8C-875B-0C22C3EBB8DA}" srcOrd="1" destOrd="0" presId="urn:microsoft.com/office/officeart/2005/8/layout/hierarchy1"/>
    <dgm:cxn modelId="{7BF3D9A4-3171-4B8C-A3DB-441D3A981ED8}" type="presParOf" srcId="{36445A5C-A71A-4D84-97F2-17B674B1136C}" destId="{807562B9-F1E0-4DDD-916F-B30601EAACAB}" srcOrd="2" destOrd="0" presId="urn:microsoft.com/office/officeart/2005/8/layout/hierarchy1"/>
    <dgm:cxn modelId="{D0A2DCDA-C702-4209-A75F-9A8B00DD1F6D}" type="presParOf" srcId="{36445A5C-A71A-4D84-97F2-17B674B1136C}" destId="{B6BEC3A4-236B-4346-BDB4-2390D94305AC}" srcOrd="3" destOrd="0" presId="urn:microsoft.com/office/officeart/2005/8/layout/hierarchy1"/>
    <dgm:cxn modelId="{5A4B0C0B-0817-46EC-B9B7-3CC6D99CDA3C}" type="presParOf" srcId="{B6BEC3A4-236B-4346-BDB4-2390D94305AC}" destId="{952B484B-8BC5-4B1B-B394-7F6F0B174DA0}" srcOrd="0" destOrd="0" presId="urn:microsoft.com/office/officeart/2005/8/layout/hierarchy1"/>
    <dgm:cxn modelId="{F045BEC8-3F69-435A-B988-5C1D791BF6D6}" type="presParOf" srcId="{952B484B-8BC5-4B1B-B394-7F6F0B174DA0}" destId="{EB2CD734-93F8-4DB9-9766-B972F1E05756}" srcOrd="0" destOrd="0" presId="urn:microsoft.com/office/officeart/2005/8/layout/hierarchy1"/>
    <dgm:cxn modelId="{D2A32E15-F97C-4508-B271-19F073A5D710}" type="presParOf" srcId="{952B484B-8BC5-4B1B-B394-7F6F0B174DA0}" destId="{2AE95365-F85F-4710-A6F2-C23785EC7711}" srcOrd="1" destOrd="0" presId="urn:microsoft.com/office/officeart/2005/8/layout/hierarchy1"/>
    <dgm:cxn modelId="{84D8AD6A-8F7B-4A0A-9ADB-89B8A693D54E}" type="presParOf" srcId="{B6BEC3A4-236B-4346-BDB4-2390D94305AC}" destId="{C63D6B55-16C6-4A3B-B16B-77F61BCE924E}" srcOrd="1" destOrd="0" presId="urn:microsoft.com/office/officeart/2005/8/layout/hierarchy1"/>
    <dgm:cxn modelId="{1FB21D56-22EF-4CF3-BF7D-995E85213D3F}" type="presParOf" srcId="{36445A5C-A71A-4D84-97F2-17B674B1136C}" destId="{AF34E454-EF26-42B9-B5DA-39CEEF0D70A2}" srcOrd="4" destOrd="0" presId="urn:microsoft.com/office/officeart/2005/8/layout/hierarchy1"/>
    <dgm:cxn modelId="{71C74A96-5F7C-49F4-8032-1C1B465C0D4A}" type="presParOf" srcId="{36445A5C-A71A-4D84-97F2-17B674B1136C}" destId="{53780E44-A1CF-40A1-99D3-24AAB640BF2E}" srcOrd="5" destOrd="0" presId="urn:microsoft.com/office/officeart/2005/8/layout/hierarchy1"/>
    <dgm:cxn modelId="{75E25F34-7A3A-4404-9D27-87062AE5CD77}" type="presParOf" srcId="{53780E44-A1CF-40A1-99D3-24AAB640BF2E}" destId="{00452EFA-B1A7-4589-A462-B01F62F482B5}" srcOrd="0" destOrd="0" presId="urn:microsoft.com/office/officeart/2005/8/layout/hierarchy1"/>
    <dgm:cxn modelId="{C57C2B9F-DF1B-484F-86C3-99D9AFB1791B}" type="presParOf" srcId="{00452EFA-B1A7-4589-A462-B01F62F482B5}" destId="{7762CF62-F8DF-4984-9440-26B214329B76}" srcOrd="0" destOrd="0" presId="urn:microsoft.com/office/officeart/2005/8/layout/hierarchy1"/>
    <dgm:cxn modelId="{6CA9F509-EA4C-45FE-8DE1-2E9B35DBA8D0}" type="presParOf" srcId="{00452EFA-B1A7-4589-A462-B01F62F482B5}" destId="{FF4A404C-4197-4787-8401-A584AB5EC759}" srcOrd="1" destOrd="0" presId="urn:microsoft.com/office/officeart/2005/8/layout/hierarchy1"/>
    <dgm:cxn modelId="{BC2B41CB-BA57-486E-B467-345A3EEDAF86}" type="presParOf" srcId="{53780E44-A1CF-40A1-99D3-24AAB640BF2E}" destId="{23CE76B8-407C-4900-A57A-A68F3ED6DC1E}" srcOrd="1" destOrd="0" presId="urn:microsoft.com/office/officeart/2005/8/layout/hierarchy1"/>
    <dgm:cxn modelId="{B12A9A76-4EDA-40DF-BBEE-321F185D8BA2}" type="presParOf" srcId="{36445A5C-A71A-4D84-97F2-17B674B1136C}" destId="{A714427E-FC0D-48B5-ACF2-F516CE2D5431}" srcOrd="6" destOrd="0" presId="urn:microsoft.com/office/officeart/2005/8/layout/hierarchy1"/>
    <dgm:cxn modelId="{C2A6D442-6CD9-4CAF-AB3A-EF280040438D}" type="presParOf" srcId="{36445A5C-A71A-4D84-97F2-17B674B1136C}" destId="{4D7A2CD5-E18D-4CF7-B804-80236ADA6C81}" srcOrd="7" destOrd="0" presId="urn:microsoft.com/office/officeart/2005/8/layout/hierarchy1"/>
    <dgm:cxn modelId="{C3B7EBAA-1152-4DAD-AE17-F7DC3309CBB1}" type="presParOf" srcId="{4D7A2CD5-E18D-4CF7-B804-80236ADA6C81}" destId="{5DD220FD-A759-465A-9290-A0C4C5DA5B79}" srcOrd="0" destOrd="0" presId="urn:microsoft.com/office/officeart/2005/8/layout/hierarchy1"/>
    <dgm:cxn modelId="{A9FFCD0C-68F9-478C-B1C9-B7C084431D09}" type="presParOf" srcId="{5DD220FD-A759-465A-9290-A0C4C5DA5B79}" destId="{E365EB16-DBDA-4C3E-B7D9-FEDCFDAE52DA}" srcOrd="0" destOrd="0" presId="urn:microsoft.com/office/officeart/2005/8/layout/hierarchy1"/>
    <dgm:cxn modelId="{44B239E5-5C9C-40F8-8D90-7B72362FEDE3}" type="presParOf" srcId="{5DD220FD-A759-465A-9290-A0C4C5DA5B79}" destId="{58BDD0BA-A018-4C31-820A-477189E363D0}" srcOrd="1" destOrd="0" presId="urn:microsoft.com/office/officeart/2005/8/layout/hierarchy1"/>
    <dgm:cxn modelId="{83C681E8-62E8-438F-8A7F-C5D0CB2D14DE}" type="presParOf" srcId="{4D7A2CD5-E18D-4CF7-B804-80236ADA6C81}" destId="{24A26669-44E6-4D18-8318-483E49344B0B}" srcOrd="1" destOrd="0" presId="urn:microsoft.com/office/officeart/2005/8/layout/hierarchy1"/>
    <dgm:cxn modelId="{203993B8-B40C-4EDA-8E81-AE2C23247EC4}" type="presParOf" srcId="{36445A5C-A71A-4D84-97F2-17B674B1136C}" destId="{B21EFBF4-E429-43E9-9F80-9A9533BADDD8}" srcOrd="8" destOrd="0" presId="urn:microsoft.com/office/officeart/2005/8/layout/hierarchy1"/>
    <dgm:cxn modelId="{7C913806-79E7-42E2-9107-5385ED535462}" type="presParOf" srcId="{36445A5C-A71A-4D84-97F2-17B674B1136C}" destId="{09F6F53A-E93A-49A1-9E6A-28759F0160A6}" srcOrd="9" destOrd="0" presId="urn:microsoft.com/office/officeart/2005/8/layout/hierarchy1"/>
    <dgm:cxn modelId="{59D48B57-9AC5-45C9-9E3B-04A81F478566}" type="presParOf" srcId="{09F6F53A-E93A-49A1-9E6A-28759F0160A6}" destId="{73D22F51-BF55-4759-A9BB-AC031E3A2E4D}" srcOrd="0" destOrd="0" presId="urn:microsoft.com/office/officeart/2005/8/layout/hierarchy1"/>
    <dgm:cxn modelId="{EF11D7BB-B590-49DE-ADC3-73ADE8ABBCBA}" type="presParOf" srcId="{73D22F51-BF55-4759-A9BB-AC031E3A2E4D}" destId="{C9A557C3-4813-4C03-A93E-753052C60090}" srcOrd="0" destOrd="0" presId="urn:microsoft.com/office/officeart/2005/8/layout/hierarchy1"/>
    <dgm:cxn modelId="{EB436FBA-D040-41BC-85F0-2D7C334E5815}" type="presParOf" srcId="{73D22F51-BF55-4759-A9BB-AC031E3A2E4D}" destId="{B256EBFA-BF9F-47DC-BEA7-E9FEC2E8FD08}" srcOrd="1" destOrd="0" presId="urn:microsoft.com/office/officeart/2005/8/layout/hierarchy1"/>
    <dgm:cxn modelId="{C15222FC-6E6C-462F-8BC5-37957FE610D3}" type="presParOf" srcId="{09F6F53A-E93A-49A1-9E6A-28759F0160A6}" destId="{146B3A54-B32D-40BA-A5D6-140D33BE193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2659B99-386B-460E-A770-4B0C935C1D97}"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A66BD1A2-BF93-470E-9047-E5E78054AAF0}">
      <dgm:prSet phldrT="[Texto]" custT="1"/>
      <dgm:spPr/>
      <dgm:t>
        <a:bodyPr/>
        <a:lstStyle/>
        <a:p>
          <a:r>
            <a:rPr lang="es-ES_tradnl" sz="1200" b="0" dirty="0"/>
            <a:t>Dirección de Fideicomisos</a:t>
          </a:r>
          <a:endParaRPr lang="es-MX" sz="1200" b="0" dirty="0"/>
        </a:p>
      </dgm:t>
    </dgm:pt>
    <dgm:pt modelId="{01D92403-4BBC-4968-9680-662CDB71DCF1}" type="parTrans" cxnId="{6D5E1DDB-34EA-4B9B-859A-40B33E36CAA2}">
      <dgm:prSet/>
      <dgm:spPr/>
      <dgm:t>
        <a:bodyPr/>
        <a:lstStyle/>
        <a:p>
          <a:endParaRPr lang="es-MX" sz="1200"/>
        </a:p>
      </dgm:t>
    </dgm:pt>
    <dgm:pt modelId="{AA735DD9-BCD4-4BDA-A096-578BC6614449}" type="sibTrans" cxnId="{6D5E1DDB-34EA-4B9B-859A-40B33E36CAA2}">
      <dgm:prSet/>
      <dgm:spPr/>
      <dgm:t>
        <a:bodyPr/>
        <a:lstStyle/>
        <a:p>
          <a:endParaRPr lang="es-MX" sz="1200"/>
        </a:p>
      </dgm:t>
    </dgm:pt>
    <dgm:pt modelId="{F1D60790-A186-47A9-B3F8-AB2BB52E75D8}">
      <dgm:prSet phldrT="[Texto]" custT="1"/>
      <dgm:spPr/>
      <dgm:t>
        <a:bodyPr/>
        <a:lstStyle/>
        <a:p>
          <a:pPr>
            <a:buFont typeface="+mj-lt"/>
            <a:buAutoNum type="romanUcPeriod"/>
          </a:pPr>
          <a:r>
            <a:rPr lang="es-ES_tradnl" sz="1200" dirty="0"/>
            <a:t>Gerente de relación con Fiduciarios</a:t>
          </a:r>
          <a:endParaRPr lang="es-MX" sz="1200" dirty="0"/>
        </a:p>
      </dgm:t>
    </dgm:pt>
    <dgm:pt modelId="{C3A568A0-180B-4DBE-9E81-BCA3F39600A2}" type="parTrans" cxnId="{5529BC38-B559-4714-8385-C87403589C62}">
      <dgm:prSet/>
      <dgm:spPr/>
      <dgm:t>
        <a:bodyPr/>
        <a:lstStyle/>
        <a:p>
          <a:endParaRPr lang="es-MX" sz="1200"/>
        </a:p>
      </dgm:t>
    </dgm:pt>
    <dgm:pt modelId="{96CFDCEE-5D5D-46F3-B637-C8CAEEEB60ED}" type="sibTrans" cxnId="{5529BC38-B559-4714-8385-C87403589C62}">
      <dgm:prSet/>
      <dgm:spPr/>
      <dgm:t>
        <a:bodyPr/>
        <a:lstStyle/>
        <a:p>
          <a:endParaRPr lang="es-MX" sz="1200"/>
        </a:p>
      </dgm:t>
    </dgm:pt>
    <dgm:pt modelId="{66BBC5E7-C084-45EF-B2BB-425C401D749D}">
      <dgm:prSet phldrT="[Texto]" custT="1"/>
      <dgm:spPr/>
      <dgm:t>
        <a:bodyPr/>
        <a:lstStyle/>
        <a:p>
          <a:pPr>
            <a:buFont typeface="+mj-lt"/>
            <a:buAutoNum type="romanUcPeriod"/>
          </a:pPr>
          <a:r>
            <a:rPr lang="es-ES_tradnl" sz="1200"/>
            <a:t>Gerente de relación con Inversionistas</a:t>
          </a:r>
          <a:endParaRPr lang="es-MX" sz="1200" dirty="0"/>
        </a:p>
      </dgm:t>
    </dgm:pt>
    <dgm:pt modelId="{57E10FCD-E4C6-43E0-BA39-C31D21083529}" type="parTrans" cxnId="{4B617105-9D6D-4BE6-B52E-300CC7834A7C}">
      <dgm:prSet/>
      <dgm:spPr/>
      <dgm:t>
        <a:bodyPr/>
        <a:lstStyle/>
        <a:p>
          <a:endParaRPr lang="es-MX" sz="1200"/>
        </a:p>
      </dgm:t>
    </dgm:pt>
    <dgm:pt modelId="{77B98999-6E40-4C40-843E-80B0097761EE}" type="sibTrans" cxnId="{4B617105-9D6D-4BE6-B52E-300CC7834A7C}">
      <dgm:prSet/>
      <dgm:spPr/>
      <dgm:t>
        <a:bodyPr/>
        <a:lstStyle/>
        <a:p>
          <a:endParaRPr lang="es-MX" sz="1200"/>
        </a:p>
      </dgm:t>
    </dgm:pt>
    <dgm:pt modelId="{057E2D2A-FF7A-4A43-AE1F-E99C2A78B1E7}" type="pres">
      <dgm:prSet presAssocID="{C2659B99-386B-460E-A770-4B0C935C1D97}" presName="hierChild1" presStyleCnt="0">
        <dgm:presLayoutVars>
          <dgm:chPref val="1"/>
          <dgm:dir/>
          <dgm:animOne val="branch"/>
          <dgm:animLvl val="lvl"/>
          <dgm:resizeHandles/>
        </dgm:presLayoutVars>
      </dgm:prSet>
      <dgm:spPr/>
    </dgm:pt>
    <dgm:pt modelId="{8D40F23F-3FB3-472B-A95C-FD389B178EDE}" type="pres">
      <dgm:prSet presAssocID="{A66BD1A2-BF93-470E-9047-E5E78054AAF0}" presName="hierRoot1" presStyleCnt="0"/>
      <dgm:spPr/>
    </dgm:pt>
    <dgm:pt modelId="{E27B2452-8F4C-47EA-A8B2-0F4B9D03C2FC}" type="pres">
      <dgm:prSet presAssocID="{A66BD1A2-BF93-470E-9047-E5E78054AAF0}" presName="composite" presStyleCnt="0"/>
      <dgm:spPr/>
    </dgm:pt>
    <dgm:pt modelId="{CEBD3F20-169B-44E2-9076-B76D471C821A}" type="pres">
      <dgm:prSet presAssocID="{A66BD1A2-BF93-470E-9047-E5E78054AAF0}" presName="background" presStyleLbl="node0" presStyleIdx="0" presStyleCnt="1"/>
      <dgm:spPr/>
    </dgm:pt>
    <dgm:pt modelId="{2B417A1B-B4C7-40A0-B279-C1E955777ECE}" type="pres">
      <dgm:prSet presAssocID="{A66BD1A2-BF93-470E-9047-E5E78054AAF0}" presName="text" presStyleLbl="fgAcc0" presStyleIdx="0" presStyleCnt="1">
        <dgm:presLayoutVars>
          <dgm:chPref val="3"/>
        </dgm:presLayoutVars>
      </dgm:prSet>
      <dgm:spPr/>
    </dgm:pt>
    <dgm:pt modelId="{0255090E-6385-45B0-8C9D-FEED7C3DF136}" type="pres">
      <dgm:prSet presAssocID="{A66BD1A2-BF93-470E-9047-E5E78054AAF0}" presName="hierChild2" presStyleCnt="0"/>
      <dgm:spPr/>
    </dgm:pt>
    <dgm:pt modelId="{E11D6E8E-EAB8-4875-927F-9F7F38AB0440}" type="pres">
      <dgm:prSet presAssocID="{C3A568A0-180B-4DBE-9E81-BCA3F39600A2}" presName="Name10" presStyleLbl="parChTrans1D2" presStyleIdx="0" presStyleCnt="2"/>
      <dgm:spPr/>
    </dgm:pt>
    <dgm:pt modelId="{7227EB40-E503-4742-BC74-7E1E8FC1CE2D}" type="pres">
      <dgm:prSet presAssocID="{F1D60790-A186-47A9-B3F8-AB2BB52E75D8}" presName="hierRoot2" presStyleCnt="0"/>
      <dgm:spPr/>
    </dgm:pt>
    <dgm:pt modelId="{5A9431AC-2E07-40E1-B4DD-E6ED549D512A}" type="pres">
      <dgm:prSet presAssocID="{F1D60790-A186-47A9-B3F8-AB2BB52E75D8}" presName="composite2" presStyleCnt="0"/>
      <dgm:spPr/>
    </dgm:pt>
    <dgm:pt modelId="{71C8BCBE-BDA8-4729-BC5E-AE2DD8A00B54}" type="pres">
      <dgm:prSet presAssocID="{F1D60790-A186-47A9-B3F8-AB2BB52E75D8}" presName="background2" presStyleLbl="node2" presStyleIdx="0" presStyleCnt="2"/>
      <dgm:spPr/>
    </dgm:pt>
    <dgm:pt modelId="{4E2EEB9C-12C8-4610-94F7-3ACCF50CE675}" type="pres">
      <dgm:prSet presAssocID="{F1D60790-A186-47A9-B3F8-AB2BB52E75D8}" presName="text2" presStyleLbl="fgAcc2" presStyleIdx="0" presStyleCnt="2">
        <dgm:presLayoutVars>
          <dgm:chPref val="3"/>
        </dgm:presLayoutVars>
      </dgm:prSet>
      <dgm:spPr/>
    </dgm:pt>
    <dgm:pt modelId="{117285EC-BE89-43C7-A76D-FCAD73860C83}" type="pres">
      <dgm:prSet presAssocID="{F1D60790-A186-47A9-B3F8-AB2BB52E75D8}" presName="hierChild3" presStyleCnt="0"/>
      <dgm:spPr/>
    </dgm:pt>
    <dgm:pt modelId="{2595CA86-2297-4855-B169-9C00D782D41E}" type="pres">
      <dgm:prSet presAssocID="{57E10FCD-E4C6-43E0-BA39-C31D21083529}" presName="Name10" presStyleLbl="parChTrans1D2" presStyleIdx="1" presStyleCnt="2"/>
      <dgm:spPr/>
    </dgm:pt>
    <dgm:pt modelId="{6E000392-6B68-47E7-978B-5F47F44619F1}" type="pres">
      <dgm:prSet presAssocID="{66BBC5E7-C084-45EF-B2BB-425C401D749D}" presName="hierRoot2" presStyleCnt="0"/>
      <dgm:spPr/>
    </dgm:pt>
    <dgm:pt modelId="{02043A50-86C2-4B56-B446-109DE0639908}" type="pres">
      <dgm:prSet presAssocID="{66BBC5E7-C084-45EF-B2BB-425C401D749D}" presName="composite2" presStyleCnt="0"/>
      <dgm:spPr/>
    </dgm:pt>
    <dgm:pt modelId="{72F28CF2-A69E-4796-B132-E6C79DACCAAE}" type="pres">
      <dgm:prSet presAssocID="{66BBC5E7-C084-45EF-B2BB-425C401D749D}" presName="background2" presStyleLbl="node2" presStyleIdx="1" presStyleCnt="2"/>
      <dgm:spPr/>
    </dgm:pt>
    <dgm:pt modelId="{FC7644B7-643E-4898-9FCE-9658D5F0B82F}" type="pres">
      <dgm:prSet presAssocID="{66BBC5E7-C084-45EF-B2BB-425C401D749D}" presName="text2" presStyleLbl="fgAcc2" presStyleIdx="1" presStyleCnt="2">
        <dgm:presLayoutVars>
          <dgm:chPref val="3"/>
        </dgm:presLayoutVars>
      </dgm:prSet>
      <dgm:spPr/>
    </dgm:pt>
    <dgm:pt modelId="{E8656F50-2B93-4617-B8B0-C607D12F6716}" type="pres">
      <dgm:prSet presAssocID="{66BBC5E7-C084-45EF-B2BB-425C401D749D}" presName="hierChild3" presStyleCnt="0"/>
      <dgm:spPr/>
    </dgm:pt>
  </dgm:ptLst>
  <dgm:cxnLst>
    <dgm:cxn modelId="{4B617105-9D6D-4BE6-B52E-300CC7834A7C}" srcId="{A66BD1A2-BF93-470E-9047-E5E78054AAF0}" destId="{66BBC5E7-C084-45EF-B2BB-425C401D749D}" srcOrd="1" destOrd="0" parTransId="{57E10FCD-E4C6-43E0-BA39-C31D21083529}" sibTransId="{77B98999-6E40-4C40-843E-80B0097761EE}"/>
    <dgm:cxn modelId="{43781F0C-F019-48BA-B186-32A2FEC56BEC}" type="presOf" srcId="{C2659B99-386B-460E-A770-4B0C935C1D97}" destId="{057E2D2A-FF7A-4A43-AE1F-E99C2A78B1E7}" srcOrd="0" destOrd="0" presId="urn:microsoft.com/office/officeart/2005/8/layout/hierarchy1"/>
    <dgm:cxn modelId="{8FC6B92A-8011-4587-87A4-58D44DF24105}" type="presOf" srcId="{F1D60790-A186-47A9-B3F8-AB2BB52E75D8}" destId="{4E2EEB9C-12C8-4610-94F7-3ACCF50CE675}" srcOrd="0" destOrd="0" presId="urn:microsoft.com/office/officeart/2005/8/layout/hierarchy1"/>
    <dgm:cxn modelId="{5529BC38-B559-4714-8385-C87403589C62}" srcId="{A66BD1A2-BF93-470E-9047-E5E78054AAF0}" destId="{F1D60790-A186-47A9-B3F8-AB2BB52E75D8}" srcOrd="0" destOrd="0" parTransId="{C3A568A0-180B-4DBE-9E81-BCA3F39600A2}" sibTransId="{96CFDCEE-5D5D-46F3-B637-C8CAEEEB60ED}"/>
    <dgm:cxn modelId="{9126B23B-09F0-4066-A726-F3B0A92FAD19}" type="presOf" srcId="{66BBC5E7-C084-45EF-B2BB-425C401D749D}" destId="{FC7644B7-643E-4898-9FCE-9658D5F0B82F}" srcOrd="0" destOrd="0" presId="urn:microsoft.com/office/officeart/2005/8/layout/hierarchy1"/>
    <dgm:cxn modelId="{9596B991-01E3-47DE-B890-560AAF2D9046}" type="presOf" srcId="{A66BD1A2-BF93-470E-9047-E5E78054AAF0}" destId="{2B417A1B-B4C7-40A0-B279-C1E955777ECE}" srcOrd="0" destOrd="0" presId="urn:microsoft.com/office/officeart/2005/8/layout/hierarchy1"/>
    <dgm:cxn modelId="{5CB6CF9D-FA4E-4370-9185-85AB77831D3A}" type="presOf" srcId="{57E10FCD-E4C6-43E0-BA39-C31D21083529}" destId="{2595CA86-2297-4855-B169-9C00D782D41E}" srcOrd="0" destOrd="0" presId="urn:microsoft.com/office/officeart/2005/8/layout/hierarchy1"/>
    <dgm:cxn modelId="{6D5E1DDB-34EA-4B9B-859A-40B33E36CAA2}" srcId="{C2659B99-386B-460E-A770-4B0C935C1D97}" destId="{A66BD1A2-BF93-470E-9047-E5E78054AAF0}" srcOrd="0" destOrd="0" parTransId="{01D92403-4BBC-4968-9680-662CDB71DCF1}" sibTransId="{AA735DD9-BCD4-4BDA-A096-578BC6614449}"/>
    <dgm:cxn modelId="{CE7C73EB-CCE2-4443-998A-06A7A2B583F3}" type="presOf" srcId="{C3A568A0-180B-4DBE-9E81-BCA3F39600A2}" destId="{E11D6E8E-EAB8-4875-927F-9F7F38AB0440}" srcOrd="0" destOrd="0" presId="urn:microsoft.com/office/officeart/2005/8/layout/hierarchy1"/>
    <dgm:cxn modelId="{4BB164A7-41A1-483E-A477-8656EEACABEF}" type="presParOf" srcId="{057E2D2A-FF7A-4A43-AE1F-E99C2A78B1E7}" destId="{8D40F23F-3FB3-472B-A95C-FD389B178EDE}" srcOrd="0" destOrd="0" presId="urn:microsoft.com/office/officeart/2005/8/layout/hierarchy1"/>
    <dgm:cxn modelId="{F9054EB8-F5E8-4D31-BE68-92FF9B08217F}" type="presParOf" srcId="{8D40F23F-3FB3-472B-A95C-FD389B178EDE}" destId="{E27B2452-8F4C-47EA-A8B2-0F4B9D03C2FC}" srcOrd="0" destOrd="0" presId="urn:microsoft.com/office/officeart/2005/8/layout/hierarchy1"/>
    <dgm:cxn modelId="{1730D974-419A-4D10-9C98-6DE6BBE241ED}" type="presParOf" srcId="{E27B2452-8F4C-47EA-A8B2-0F4B9D03C2FC}" destId="{CEBD3F20-169B-44E2-9076-B76D471C821A}" srcOrd="0" destOrd="0" presId="urn:microsoft.com/office/officeart/2005/8/layout/hierarchy1"/>
    <dgm:cxn modelId="{AFAE0795-E7C5-47A8-B7F1-42004AE8C73E}" type="presParOf" srcId="{E27B2452-8F4C-47EA-A8B2-0F4B9D03C2FC}" destId="{2B417A1B-B4C7-40A0-B279-C1E955777ECE}" srcOrd="1" destOrd="0" presId="urn:microsoft.com/office/officeart/2005/8/layout/hierarchy1"/>
    <dgm:cxn modelId="{2D7B33A6-2FD6-4F91-AE45-162F79F3EFAA}" type="presParOf" srcId="{8D40F23F-3FB3-472B-A95C-FD389B178EDE}" destId="{0255090E-6385-45B0-8C9D-FEED7C3DF136}" srcOrd="1" destOrd="0" presId="urn:microsoft.com/office/officeart/2005/8/layout/hierarchy1"/>
    <dgm:cxn modelId="{EAA09233-5BF7-49F8-BEC7-138152FDE434}" type="presParOf" srcId="{0255090E-6385-45B0-8C9D-FEED7C3DF136}" destId="{E11D6E8E-EAB8-4875-927F-9F7F38AB0440}" srcOrd="0" destOrd="0" presId="urn:microsoft.com/office/officeart/2005/8/layout/hierarchy1"/>
    <dgm:cxn modelId="{AB8164EA-9AC9-4358-BC1E-FDE56CEB641F}" type="presParOf" srcId="{0255090E-6385-45B0-8C9D-FEED7C3DF136}" destId="{7227EB40-E503-4742-BC74-7E1E8FC1CE2D}" srcOrd="1" destOrd="0" presId="urn:microsoft.com/office/officeart/2005/8/layout/hierarchy1"/>
    <dgm:cxn modelId="{DEE047DF-11CE-4009-9588-A64276257385}" type="presParOf" srcId="{7227EB40-E503-4742-BC74-7E1E8FC1CE2D}" destId="{5A9431AC-2E07-40E1-B4DD-E6ED549D512A}" srcOrd="0" destOrd="0" presId="urn:microsoft.com/office/officeart/2005/8/layout/hierarchy1"/>
    <dgm:cxn modelId="{6D9BC4E3-D72A-4FCF-A7C7-125FF6AD2D37}" type="presParOf" srcId="{5A9431AC-2E07-40E1-B4DD-E6ED549D512A}" destId="{71C8BCBE-BDA8-4729-BC5E-AE2DD8A00B54}" srcOrd="0" destOrd="0" presId="urn:microsoft.com/office/officeart/2005/8/layout/hierarchy1"/>
    <dgm:cxn modelId="{5590EA78-38FA-424E-B794-3A08A619383A}" type="presParOf" srcId="{5A9431AC-2E07-40E1-B4DD-E6ED549D512A}" destId="{4E2EEB9C-12C8-4610-94F7-3ACCF50CE675}" srcOrd="1" destOrd="0" presId="urn:microsoft.com/office/officeart/2005/8/layout/hierarchy1"/>
    <dgm:cxn modelId="{9EAFBD23-DABA-44E3-936B-C97554BC2875}" type="presParOf" srcId="{7227EB40-E503-4742-BC74-7E1E8FC1CE2D}" destId="{117285EC-BE89-43C7-A76D-FCAD73860C83}" srcOrd="1" destOrd="0" presId="urn:microsoft.com/office/officeart/2005/8/layout/hierarchy1"/>
    <dgm:cxn modelId="{029EFAE3-CBB0-435B-9A7D-8EEDF4972E51}" type="presParOf" srcId="{0255090E-6385-45B0-8C9D-FEED7C3DF136}" destId="{2595CA86-2297-4855-B169-9C00D782D41E}" srcOrd="2" destOrd="0" presId="urn:microsoft.com/office/officeart/2005/8/layout/hierarchy1"/>
    <dgm:cxn modelId="{53FF9CC0-4589-4298-B79D-DEB8C79216AB}" type="presParOf" srcId="{0255090E-6385-45B0-8C9D-FEED7C3DF136}" destId="{6E000392-6B68-47E7-978B-5F47F44619F1}" srcOrd="3" destOrd="0" presId="urn:microsoft.com/office/officeart/2005/8/layout/hierarchy1"/>
    <dgm:cxn modelId="{B6532430-F391-4235-8D23-4BDBE4C43DCC}" type="presParOf" srcId="{6E000392-6B68-47E7-978B-5F47F44619F1}" destId="{02043A50-86C2-4B56-B446-109DE0639908}" srcOrd="0" destOrd="0" presId="urn:microsoft.com/office/officeart/2005/8/layout/hierarchy1"/>
    <dgm:cxn modelId="{2F66F864-5343-452D-B4E9-9F634A05A16F}" type="presParOf" srcId="{02043A50-86C2-4B56-B446-109DE0639908}" destId="{72F28CF2-A69E-4796-B132-E6C79DACCAAE}" srcOrd="0" destOrd="0" presId="urn:microsoft.com/office/officeart/2005/8/layout/hierarchy1"/>
    <dgm:cxn modelId="{D4EC998A-FAE2-4685-BF04-F8B7FF4C075C}" type="presParOf" srcId="{02043A50-86C2-4B56-B446-109DE0639908}" destId="{FC7644B7-643E-4898-9FCE-9658D5F0B82F}" srcOrd="1" destOrd="0" presId="urn:microsoft.com/office/officeart/2005/8/layout/hierarchy1"/>
    <dgm:cxn modelId="{7661BDCE-69D3-46F4-8368-D8A76B866544}" type="presParOf" srcId="{6E000392-6B68-47E7-978B-5F47F44619F1}" destId="{E8656F50-2B93-4617-B8B0-C607D12F671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0EEE6D8-63E4-4D38-B7F8-AB2470F5855A}"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0612E37F-6A65-413C-B30A-D66181D04E4C}">
      <dgm:prSet phldrT="[Texto]"/>
      <dgm:spPr/>
      <dgm:t>
        <a:bodyPr/>
        <a:lstStyle/>
        <a:p>
          <a:r>
            <a:rPr lang="es-ES_tradnl" b="0" dirty="0"/>
            <a:t>Dirección de Finanzas</a:t>
          </a:r>
          <a:endParaRPr lang="es-MX" b="0" dirty="0"/>
        </a:p>
      </dgm:t>
    </dgm:pt>
    <dgm:pt modelId="{42316559-159D-4569-9199-AAEB36D29975}" type="parTrans" cxnId="{5A1A56AD-39B7-40FC-A1EC-1118145B9F5E}">
      <dgm:prSet/>
      <dgm:spPr/>
      <dgm:t>
        <a:bodyPr/>
        <a:lstStyle/>
        <a:p>
          <a:endParaRPr lang="es-MX"/>
        </a:p>
      </dgm:t>
    </dgm:pt>
    <dgm:pt modelId="{87D4CB9D-7004-46B9-9B0C-CC590355BED0}" type="sibTrans" cxnId="{5A1A56AD-39B7-40FC-A1EC-1118145B9F5E}">
      <dgm:prSet/>
      <dgm:spPr/>
      <dgm:t>
        <a:bodyPr/>
        <a:lstStyle/>
        <a:p>
          <a:endParaRPr lang="es-MX"/>
        </a:p>
      </dgm:t>
    </dgm:pt>
    <dgm:pt modelId="{7A3807A7-0753-4FA2-B4E6-670D5CAB4315}">
      <dgm:prSet phldrT="[Texto]"/>
      <dgm:spPr/>
      <dgm:t>
        <a:bodyPr/>
        <a:lstStyle/>
        <a:p>
          <a:r>
            <a:rPr lang="es-MX" dirty="0"/>
            <a:t>Gerencia de Administración de Fondos</a:t>
          </a:r>
        </a:p>
      </dgm:t>
    </dgm:pt>
    <dgm:pt modelId="{AE6EE9ED-2E49-4192-A6A2-82483D44F7EA}" type="parTrans" cxnId="{1BFAE231-5FAF-4880-B9F8-C866885D31DC}">
      <dgm:prSet/>
      <dgm:spPr/>
      <dgm:t>
        <a:bodyPr/>
        <a:lstStyle/>
        <a:p>
          <a:endParaRPr lang="es-MX"/>
        </a:p>
      </dgm:t>
    </dgm:pt>
    <dgm:pt modelId="{BBC9621B-886A-4AD2-9E5B-D9BF99A6DF3D}" type="sibTrans" cxnId="{1BFAE231-5FAF-4880-B9F8-C866885D31DC}">
      <dgm:prSet/>
      <dgm:spPr/>
      <dgm:t>
        <a:bodyPr/>
        <a:lstStyle/>
        <a:p>
          <a:endParaRPr lang="es-MX"/>
        </a:p>
      </dgm:t>
    </dgm:pt>
    <dgm:pt modelId="{F3A15B68-6030-4B26-AD19-4A3A6561557C}">
      <dgm:prSet/>
      <dgm:spPr/>
      <dgm:t>
        <a:bodyPr/>
        <a:lstStyle/>
        <a:p>
          <a:r>
            <a:rPr lang="es-MX" dirty="0"/>
            <a:t>Gerencia de Cobranza Administrativa</a:t>
          </a:r>
        </a:p>
      </dgm:t>
    </dgm:pt>
    <dgm:pt modelId="{4AB61FEB-A7F5-48A5-9003-DFE9D8A431A8}" type="parTrans" cxnId="{24F5DA62-5F6E-4353-9156-6D1DC53EF720}">
      <dgm:prSet/>
      <dgm:spPr/>
      <dgm:t>
        <a:bodyPr/>
        <a:lstStyle/>
        <a:p>
          <a:endParaRPr lang="es-MX"/>
        </a:p>
      </dgm:t>
    </dgm:pt>
    <dgm:pt modelId="{39F4FCDC-7D99-465A-8BCB-0D34E66DF38C}" type="sibTrans" cxnId="{24F5DA62-5F6E-4353-9156-6D1DC53EF720}">
      <dgm:prSet/>
      <dgm:spPr/>
      <dgm:t>
        <a:bodyPr/>
        <a:lstStyle/>
        <a:p>
          <a:endParaRPr lang="es-MX"/>
        </a:p>
      </dgm:t>
    </dgm:pt>
    <dgm:pt modelId="{705EB6E1-6D99-453B-8090-441A98157B08}">
      <dgm:prSet/>
      <dgm:spPr/>
      <dgm:t>
        <a:bodyPr/>
        <a:lstStyle/>
        <a:p>
          <a:r>
            <a:rPr lang="es-MX" dirty="0"/>
            <a:t>Gerencia de Contabilidad</a:t>
          </a:r>
        </a:p>
      </dgm:t>
    </dgm:pt>
    <dgm:pt modelId="{DB15755D-18E3-43F8-ACCA-6DEE914457A7}" type="parTrans" cxnId="{F321597D-32C7-475C-94A1-4144D197C1E6}">
      <dgm:prSet/>
      <dgm:spPr/>
      <dgm:t>
        <a:bodyPr/>
        <a:lstStyle/>
        <a:p>
          <a:endParaRPr lang="es-MX"/>
        </a:p>
      </dgm:t>
    </dgm:pt>
    <dgm:pt modelId="{76C7C416-8EA1-43C4-900A-A8B2ABD45790}" type="sibTrans" cxnId="{F321597D-32C7-475C-94A1-4144D197C1E6}">
      <dgm:prSet/>
      <dgm:spPr/>
      <dgm:t>
        <a:bodyPr/>
        <a:lstStyle/>
        <a:p>
          <a:endParaRPr lang="es-MX"/>
        </a:p>
      </dgm:t>
    </dgm:pt>
    <dgm:pt modelId="{5E9199B9-6AB8-47D3-92F6-1A0558EC9804}">
      <dgm:prSet/>
      <dgm:spPr/>
      <dgm:t>
        <a:bodyPr/>
        <a:lstStyle/>
        <a:p>
          <a:r>
            <a:rPr lang="es-MX" dirty="0"/>
            <a:t>Gerencia de Operación e Inversión</a:t>
          </a:r>
        </a:p>
      </dgm:t>
    </dgm:pt>
    <dgm:pt modelId="{76907E66-BA99-439B-B274-0EA4B9D27DCE}" type="parTrans" cxnId="{5243AD06-E33C-4DE4-AC3E-9320C1B6A67B}">
      <dgm:prSet/>
      <dgm:spPr/>
      <dgm:t>
        <a:bodyPr/>
        <a:lstStyle/>
        <a:p>
          <a:endParaRPr lang="es-MX"/>
        </a:p>
      </dgm:t>
    </dgm:pt>
    <dgm:pt modelId="{3525DD03-56A1-4137-81D4-0D7A87118944}" type="sibTrans" cxnId="{5243AD06-E33C-4DE4-AC3E-9320C1B6A67B}">
      <dgm:prSet/>
      <dgm:spPr/>
      <dgm:t>
        <a:bodyPr/>
        <a:lstStyle/>
        <a:p>
          <a:endParaRPr lang="es-MX"/>
        </a:p>
      </dgm:t>
    </dgm:pt>
    <dgm:pt modelId="{53FE3333-572B-4836-B12C-994867E33DF3}" type="pres">
      <dgm:prSet presAssocID="{00EEE6D8-63E4-4D38-B7F8-AB2470F5855A}" presName="hierChild1" presStyleCnt="0">
        <dgm:presLayoutVars>
          <dgm:chPref val="1"/>
          <dgm:dir/>
          <dgm:animOne val="branch"/>
          <dgm:animLvl val="lvl"/>
          <dgm:resizeHandles/>
        </dgm:presLayoutVars>
      </dgm:prSet>
      <dgm:spPr/>
    </dgm:pt>
    <dgm:pt modelId="{355A4741-66AE-4C62-9D4E-A9ED682084E9}" type="pres">
      <dgm:prSet presAssocID="{0612E37F-6A65-413C-B30A-D66181D04E4C}" presName="hierRoot1" presStyleCnt="0"/>
      <dgm:spPr/>
    </dgm:pt>
    <dgm:pt modelId="{2D8F2038-7718-497B-9225-0AA2AAC7FDE9}" type="pres">
      <dgm:prSet presAssocID="{0612E37F-6A65-413C-B30A-D66181D04E4C}" presName="composite" presStyleCnt="0"/>
      <dgm:spPr/>
    </dgm:pt>
    <dgm:pt modelId="{FA77C0CF-F807-4495-A862-5BB8C154F7EB}" type="pres">
      <dgm:prSet presAssocID="{0612E37F-6A65-413C-B30A-D66181D04E4C}" presName="background" presStyleLbl="node0" presStyleIdx="0" presStyleCnt="1"/>
      <dgm:spPr/>
    </dgm:pt>
    <dgm:pt modelId="{02C31B3C-628C-470B-BCF6-2D2EA4F74D6A}" type="pres">
      <dgm:prSet presAssocID="{0612E37F-6A65-413C-B30A-D66181D04E4C}" presName="text" presStyleLbl="fgAcc0" presStyleIdx="0" presStyleCnt="1">
        <dgm:presLayoutVars>
          <dgm:chPref val="3"/>
        </dgm:presLayoutVars>
      </dgm:prSet>
      <dgm:spPr/>
    </dgm:pt>
    <dgm:pt modelId="{8D7C3ACA-16CB-45F0-A931-3AEEF1657ABE}" type="pres">
      <dgm:prSet presAssocID="{0612E37F-6A65-413C-B30A-D66181D04E4C}" presName="hierChild2" presStyleCnt="0"/>
      <dgm:spPr/>
    </dgm:pt>
    <dgm:pt modelId="{F8246885-AB10-46C5-807C-71C33CE5E919}" type="pres">
      <dgm:prSet presAssocID="{AE6EE9ED-2E49-4192-A6A2-82483D44F7EA}" presName="Name10" presStyleLbl="parChTrans1D2" presStyleIdx="0" presStyleCnt="4"/>
      <dgm:spPr/>
    </dgm:pt>
    <dgm:pt modelId="{41970D05-9096-4097-8284-92091F88BC95}" type="pres">
      <dgm:prSet presAssocID="{7A3807A7-0753-4FA2-B4E6-670D5CAB4315}" presName="hierRoot2" presStyleCnt="0"/>
      <dgm:spPr/>
    </dgm:pt>
    <dgm:pt modelId="{E47DBEC9-A0C8-4DC0-9A25-17A486A3F772}" type="pres">
      <dgm:prSet presAssocID="{7A3807A7-0753-4FA2-B4E6-670D5CAB4315}" presName="composite2" presStyleCnt="0"/>
      <dgm:spPr/>
    </dgm:pt>
    <dgm:pt modelId="{2A064743-B128-47D2-B4FE-798E5AD653D2}" type="pres">
      <dgm:prSet presAssocID="{7A3807A7-0753-4FA2-B4E6-670D5CAB4315}" presName="background2" presStyleLbl="node2" presStyleIdx="0" presStyleCnt="4"/>
      <dgm:spPr/>
    </dgm:pt>
    <dgm:pt modelId="{4DE28340-DA9F-41C6-B6A1-1D6C01F902E1}" type="pres">
      <dgm:prSet presAssocID="{7A3807A7-0753-4FA2-B4E6-670D5CAB4315}" presName="text2" presStyleLbl="fgAcc2" presStyleIdx="0" presStyleCnt="4">
        <dgm:presLayoutVars>
          <dgm:chPref val="3"/>
        </dgm:presLayoutVars>
      </dgm:prSet>
      <dgm:spPr/>
    </dgm:pt>
    <dgm:pt modelId="{8DC5F2E0-0E5E-4E17-B7CD-F9A8DCAAAECC}" type="pres">
      <dgm:prSet presAssocID="{7A3807A7-0753-4FA2-B4E6-670D5CAB4315}" presName="hierChild3" presStyleCnt="0"/>
      <dgm:spPr/>
    </dgm:pt>
    <dgm:pt modelId="{CB77FED8-80F0-45B3-B338-4BABF4F6DF56}" type="pres">
      <dgm:prSet presAssocID="{4AB61FEB-A7F5-48A5-9003-DFE9D8A431A8}" presName="Name10" presStyleLbl="parChTrans1D2" presStyleIdx="1" presStyleCnt="4"/>
      <dgm:spPr/>
    </dgm:pt>
    <dgm:pt modelId="{5D228711-256B-4B3C-8FD6-742BF5A25A4E}" type="pres">
      <dgm:prSet presAssocID="{F3A15B68-6030-4B26-AD19-4A3A6561557C}" presName="hierRoot2" presStyleCnt="0"/>
      <dgm:spPr/>
    </dgm:pt>
    <dgm:pt modelId="{DC4DAF2C-C314-44DE-8002-F5DF75ABF2B8}" type="pres">
      <dgm:prSet presAssocID="{F3A15B68-6030-4B26-AD19-4A3A6561557C}" presName="composite2" presStyleCnt="0"/>
      <dgm:spPr/>
    </dgm:pt>
    <dgm:pt modelId="{18E2B3AE-BF2F-459A-AFE0-FF444B2FCF72}" type="pres">
      <dgm:prSet presAssocID="{F3A15B68-6030-4B26-AD19-4A3A6561557C}" presName="background2" presStyleLbl="node2" presStyleIdx="1" presStyleCnt="4"/>
      <dgm:spPr/>
    </dgm:pt>
    <dgm:pt modelId="{29EE26F9-05D4-4DCC-9C84-97632617A098}" type="pres">
      <dgm:prSet presAssocID="{F3A15B68-6030-4B26-AD19-4A3A6561557C}" presName="text2" presStyleLbl="fgAcc2" presStyleIdx="1" presStyleCnt="4">
        <dgm:presLayoutVars>
          <dgm:chPref val="3"/>
        </dgm:presLayoutVars>
      </dgm:prSet>
      <dgm:spPr/>
    </dgm:pt>
    <dgm:pt modelId="{BAEF3BB2-9500-4616-9F7B-21A1F5C2C4B4}" type="pres">
      <dgm:prSet presAssocID="{F3A15B68-6030-4B26-AD19-4A3A6561557C}" presName="hierChild3" presStyleCnt="0"/>
      <dgm:spPr/>
    </dgm:pt>
    <dgm:pt modelId="{D54867E4-46D2-4172-8A08-3C1063A45BD0}" type="pres">
      <dgm:prSet presAssocID="{DB15755D-18E3-43F8-ACCA-6DEE914457A7}" presName="Name10" presStyleLbl="parChTrans1D2" presStyleIdx="2" presStyleCnt="4"/>
      <dgm:spPr/>
    </dgm:pt>
    <dgm:pt modelId="{2BACB8BC-A982-42C6-BB04-9FD4D882FA02}" type="pres">
      <dgm:prSet presAssocID="{705EB6E1-6D99-453B-8090-441A98157B08}" presName="hierRoot2" presStyleCnt="0"/>
      <dgm:spPr/>
    </dgm:pt>
    <dgm:pt modelId="{13E5E24F-88B3-4B6F-816B-5B6C8444E968}" type="pres">
      <dgm:prSet presAssocID="{705EB6E1-6D99-453B-8090-441A98157B08}" presName="composite2" presStyleCnt="0"/>
      <dgm:spPr/>
    </dgm:pt>
    <dgm:pt modelId="{C2A485A9-9D12-42F6-91F7-D786B573E821}" type="pres">
      <dgm:prSet presAssocID="{705EB6E1-6D99-453B-8090-441A98157B08}" presName="background2" presStyleLbl="node2" presStyleIdx="2" presStyleCnt="4"/>
      <dgm:spPr/>
    </dgm:pt>
    <dgm:pt modelId="{0FE66386-680E-4690-911A-0B9AD8BC7615}" type="pres">
      <dgm:prSet presAssocID="{705EB6E1-6D99-453B-8090-441A98157B08}" presName="text2" presStyleLbl="fgAcc2" presStyleIdx="2" presStyleCnt="4">
        <dgm:presLayoutVars>
          <dgm:chPref val="3"/>
        </dgm:presLayoutVars>
      </dgm:prSet>
      <dgm:spPr/>
    </dgm:pt>
    <dgm:pt modelId="{598D48F9-E131-496C-A55B-57AF59E0BB2D}" type="pres">
      <dgm:prSet presAssocID="{705EB6E1-6D99-453B-8090-441A98157B08}" presName="hierChild3" presStyleCnt="0"/>
      <dgm:spPr/>
    </dgm:pt>
    <dgm:pt modelId="{0D2B7DED-3EEF-4528-999C-57D7C2F75E05}" type="pres">
      <dgm:prSet presAssocID="{76907E66-BA99-439B-B274-0EA4B9D27DCE}" presName="Name10" presStyleLbl="parChTrans1D2" presStyleIdx="3" presStyleCnt="4"/>
      <dgm:spPr/>
    </dgm:pt>
    <dgm:pt modelId="{C65626FB-63EA-4A27-86FC-2A4877AA4D76}" type="pres">
      <dgm:prSet presAssocID="{5E9199B9-6AB8-47D3-92F6-1A0558EC9804}" presName="hierRoot2" presStyleCnt="0"/>
      <dgm:spPr/>
    </dgm:pt>
    <dgm:pt modelId="{7DBE6119-AECA-4919-BE3F-03AA9AAD7995}" type="pres">
      <dgm:prSet presAssocID="{5E9199B9-6AB8-47D3-92F6-1A0558EC9804}" presName="composite2" presStyleCnt="0"/>
      <dgm:spPr/>
    </dgm:pt>
    <dgm:pt modelId="{D5DD5ACA-C915-44B5-AD18-7455E20A74DF}" type="pres">
      <dgm:prSet presAssocID="{5E9199B9-6AB8-47D3-92F6-1A0558EC9804}" presName="background2" presStyleLbl="node2" presStyleIdx="3" presStyleCnt="4"/>
      <dgm:spPr/>
    </dgm:pt>
    <dgm:pt modelId="{8D4691BF-1C86-4598-A156-47553B8DC3B4}" type="pres">
      <dgm:prSet presAssocID="{5E9199B9-6AB8-47D3-92F6-1A0558EC9804}" presName="text2" presStyleLbl="fgAcc2" presStyleIdx="3" presStyleCnt="4">
        <dgm:presLayoutVars>
          <dgm:chPref val="3"/>
        </dgm:presLayoutVars>
      </dgm:prSet>
      <dgm:spPr/>
    </dgm:pt>
    <dgm:pt modelId="{51D51AE6-ACFA-4D69-A89E-CF39E7ADA74A}" type="pres">
      <dgm:prSet presAssocID="{5E9199B9-6AB8-47D3-92F6-1A0558EC9804}" presName="hierChild3" presStyleCnt="0"/>
      <dgm:spPr/>
    </dgm:pt>
  </dgm:ptLst>
  <dgm:cxnLst>
    <dgm:cxn modelId="{5243AD06-E33C-4DE4-AC3E-9320C1B6A67B}" srcId="{0612E37F-6A65-413C-B30A-D66181D04E4C}" destId="{5E9199B9-6AB8-47D3-92F6-1A0558EC9804}" srcOrd="3" destOrd="0" parTransId="{76907E66-BA99-439B-B274-0EA4B9D27DCE}" sibTransId="{3525DD03-56A1-4137-81D4-0D7A87118944}"/>
    <dgm:cxn modelId="{5563440E-6ED0-4B5B-B209-E99A29487927}" type="presOf" srcId="{F3A15B68-6030-4B26-AD19-4A3A6561557C}" destId="{29EE26F9-05D4-4DCC-9C84-97632617A098}" srcOrd="0" destOrd="0" presId="urn:microsoft.com/office/officeart/2005/8/layout/hierarchy1"/>
    <dgm:cxn modelId="{1BFAE231-5FAF-4880-B9F8-C866885D31DC}" srcId="{0612E37F-6A65-413C-B30A-D66181D04E4C}" destId="{7A3807A7-0753-4FA2-B4E6-670D5CAB4315}" srcOrd="0" destOrd="0" parTransId="{AE6EE9ED-2E49-4192-A6A2-82483D44F7EA}" sibTransId="{BBC9621B-886A-4AD2-9E5B-D9BF99A6DF3D}"/>
    <dgm:cxn modelId="{01E9023F-5435-4D30-8E23-D8BF47B94D6E}" type="presOf" srcId="{5E9199B9-6AB8-47D3-92F6-1A0558EC9804}" destId="{8D4691BF-1C86-4598-A156-47553B8DC3B4}" srcOrd="0" destOrd="0" presId="urn:microsoft.com/office/officeart/2005/8/layout/hierarchy1"/>
    <dgm:cxn modelId="{24F5DA62-5F6E-4353-9156-6D1DC53EF720}" srcId="{0612E37F-6A65-413C-B30A-D66181D04E4C}" destId="{F3A15B68-6030-4B26-AD19-4A3A6561557C}" srcOrd="1" destOrd="0" parTransId="{4AB61FEB-A7F5-48A5-9003-DFE9D8A431A8}" sibTransId="{39F4FCDC-7D99-465A-8BCB-0D34E66DF38C}"/>
    <dgm:cxn modelId="{D5056E6E-5114-4BF4-ACD4-C319D163C666}" type="presOf" srcId="{00EEE6D8-63E4-4D38-B7F8-AB2470F5855A}" destId="{53FE3333-572B-4836-B12C-994867E33DF3}" srcOrd="0" destOrd="0" presId="urn:microsoft.com/office/officeart/2005/8/layout/hierarchy1"/>
    <dgm:cxn modelId="{F321597D-32C7-475C-94A1-4144D197C1E6}" srcId="{0612E37F-6A65-413C-B30A-D66181D04E4C}" destId="{705EB6E1-6D99-453B-8090-441A98157B08}" srcOrd="2" destOrd="0" parTransId="{DB15755D-18E3-43F8-ACCA-6DEE914457A7}" sibTransId="{76C7C416-8EA1-43C4-900A-A8B2ABD45790}"/>
    <dgm:cxn modelId="{851F258C-9026-41E7-92F8-9F71A401582C}" type="presOf" srcId="{705EB6E1-6D99-453B-8090-441A98157B08}" destId="{0FE66386-680E-4690-911A-0B9AD8BC7615}" srcOrd="0" destOrd="0" presId="urn:microsoft.com/office/officeart/2005/8/layout/hierarchy1"/>
    <dgm:cxn modelId="{89B8368D-1547-4646-BB86-E18AEC7B439F}" type="presOf" srcId="{7A3807A7-0753-4FA2-B4E6-670D5CAB4315}" destId="{4DE28340-DA9F-41C6-B6A1-1D6C01F902E1}" srcOrd="0" destOrd="0" presId="urn:microsoft.com/office/officeart/2005/8/layout/hierarchy1"/>
    <dgm:cxn modelId="{C84D428E-5D38-4EF0-B0D7-27D6941C477F}" type="presOf" srcId="{0612E37F-6A65-413C-B30A-D66181D04E4C}" destId="{02C31B3C-628C-470B-BCF6-2D2EA4F74D6A}" srcOrd="0" destOrd="0" presId="urn:microsoft.com/office/officeart/2005/8/layout/hierarchy1"/>
    <dgm:cxn modelId="{5A1A56AD-39B7-40FC-A1EC-1118145B9F5E}" srcId="{00EEE6D8-63E4-4D38-B7F8-AB2470F5855A}" destId="{0612E37F-6A65-413C-B30A-D66181D04E4C}" srcOrd="0" destOrd="0" parTransId="{42316559-159D-4569-9199-AAEB36D29975}" sibTransId="{87D4CB9D-7004-46B9-9B0C-CC590355BED0}"/>
    <dgm:cxn modelId="{34760DB2-1797-48EF-B5CD-149E3E9703C7}" type="presOf" srcId="{DB15755D-18E3-43F8-ACCA-6DEE914457A7}" destId="{D54867E4-46D2-4172-8A08-3C1063A45BD0}" srcOrd="0" destOrd="0" presId="urn:microsoft.com/office/officeart/2005/8/layout/hierarchy1"/>
    <dgm:cxn modelId="{C31779C3-55B7-423B-B6A3-8C807353A7D7}" type="presOf" srcId="{4AB61FEB-A7F5-48A5-9003-DFE9D8A431A8}" destId="{CB77FED8-80F0-45B3-B338-4BABF4F6DF56}" srcOrd="0" destOrd="0" presId="urn:microsoft.com/office/officeart/2005/8/layout/hierarchy1"/>
    <dgm:cxn modelId="{C1A1B3D2-2450-418C-8600-E1FE43F138CF}" type="presOf" srcId="{76907E66-BA99-439B-B274-0EA4B9D27DCE}" destId="{0D2B7DED-3EEF-4528-999C-57D7C2F75E05}" srcOrd="0" destOrd="0" presId="urn:microsoft.com/office/officeart/2005/8/layout/hierarchy1"/>
    <dgm:cxn modelId="{962BA7EE-6921-4475-8EAB-5F1D79B68F9E}" type="presOf" srcId="{AE6EE9ED-2E49-4192-A6A2-82483D44F7EA}" destId="{F8246885-AB10-46C5-807C-71C33CE5E919}" srcOrd="0" destOrd="0" presId="urn:microsoft.com/office/officeart/2005/8/layout/hierarchy1"/>
    <dgm:cxn modelId="{2688AFF1-BC6C-4847-BED7-0543772434C9}" type="presParOf" srcId="{53FE3333-572B-4836-B12C-994867E33DF3}" destId="{355A4741-66AE-4C62-9D4E-A9ED682084E9}" srcOrd="0" destOrd="0" presId="urn:microsoft.com/office/officeart/2005/8/layout/hierarchy1"/>
    <dgm:cxn modelId="{1D1F0950-1B3A-4A52-AC7E-185F75139D2B}" type="presParOf" srcId="{355A4741-66AE-4C62-9D4E-A9ED682084E9}" destId="{2D8F2038-7718-497B-9225-0AA2AAC7FDE9}" srcOrd="0" destOrd="0" presId="urn:microsoft.com/office/officeart/2005/8/layout/hierarchy1"/>
    <dgm:cxn modelId="{F626D52F-8A70-4B78-84A0-3D2DACE75F1E}" type="presParOf" srcId="{2D8F2038-7718-497B-9225-0AA2AAC7FDE9}" destId="{FA77C0CF-F807-4495-A862-5BB8C154F7EB}" srcOrd="0" destOrd="0" presId="urn:microsoft.com/office/officeart/2005/8/layout/hierarchy1"/>
    <dgm:cxn modelId="{56B8CF51-F833-4ACE-9869-210EC5BC945F}" type="presParOf" srcId="{2D8F2038-7718-497B-9225-0AA2AAC7FDE9}" destId="{02C31B3C-628C-470B-BCF6-2D2EA4F74D6A}" srcOrd="1" destOrd="0" presId="urn:microsoft.com/office/officeart/2005/8/layout/hierarchy1"/>
    <dgm:cxn modelId="{9D51A863-FC51-4738-A761-29B56544391D}" type="presParOf" srcId="{355A4741-66AE-4C62-9D4E-A9ED682084E9}" destId="{8D7C3ACA-16CB-45F0-A931-3AEEF1657ABE}" srcOrd="1" destOrd="0" presId="urn:microsoft.com/office/officeart/2005/8/layout/hierarchy1"/>
    <dgm:cxn modelId="{5D58A6EC-B634-491A-9D39-8B084EDD5276}" type="presParOf" srcId="{8D7C3ACA-16CB-45F0-A931-3AEEF1657ABE}" destId="{F8246885-AB10-46C5-807C-71C33CE5E919}" srcOrd="0" destOrd="0" presId="urn:microsoft.com/office/officeart/2005/8/layout/hierarchy1"/>
    <dgm:cxn modelId="{AEC70B4D-3BB9-44B7-A2FC-F94FC87864D7}" type="presParOf" srcId="{8D7C3ACA-16CB-45F0-A931-3AEEF1657ABE}" destId="{41970D05-9096-4097-8284-92091F88BC95}" srcOrd="1" destOrd="0" presId="urn:microsoft.com/office/officeart/2005/8/layout/hierarchy1"/>
    <dgm:cxn modelId="{B12C732C-6C6A-4B52-B120-FE3804E5375B}" type="presParOf" srcId="{41970D05-9096-4097-8284-92091F88BC95}" destId="{E47DBEC9-A0C8-4DC0-9A25-17A486A3F772}" srcOrd="0" destOrd="0" presId="urn:microsoft.com/office/officeart/2005/8/layout/hierarchy1"/>
    <dgm:cxn modelId="{F06712B7-AC6A-40E1-9862-B4C42BE831B4}" type="presParOf" srcId="{E47DBEC9-A0C8-4DC0-9A25-17A486A3F772}" destId="{2A064743-B128-47D2-B4FE-798E5AD653D2}" srcOrd="0" destOrd="0" presId="urn:microsoft.com/office/officeart/2005/8/layout/hierarchy1"/>
    <dgm:cxn modelId="{9B735B09-1400-4151-8350-B7694C29B58A}" type="presParOf" srcId="{E47DBEC9-A0C8-4DC0-9A25-17A486A3F772}" destId="{4DE28340-DA9F-41C6-B6A1-1D6C01F902E1}" srcOrd="1" destOrd="0" presId="urn:microsoft.com/office/officeart/2005/8/layout/hierarchy1"/>
    <dgm:cxn modelId="{FB556CBF-38E5-4F9B-A231-A12D44501AF3}" type="presParOf" srcId="{41970D05-9096-4097-8284-92091F88BC95}" destId="{8DC5F2E0-0E5E-4E17-B7CD-F9A8DCAAAECC}" srcOrd="1" destOrd="0" presId="urn:microsoft.com/office/officeart/2005/8/layout/hierarchy1"/>
    <dgm:cxn modelId="{D4BB751E-83B3-4E3B-A190-323EF824C499}" type="presParOf" srcId="{8D7C3ACA-16CB-45F0-A931-3AEEF1657ABE}" destId="{CB77FED8-80F0-45B3-B338-4BABF4F6DF56}" srcOrd="2" destOrd="0" presId="urn:microsoft.com/office/officeart/2005/8/layout/hierarchy1"/>
    <dgm:cxn modelId="{95D5EA3D-965D-4313-9405-4CF1DAA67B1C}" type="presParOf" srcId="{8D7C3ACA-16CB-45F0-A931-3AEEF1657ABE}" destId="{5D228711-256B-4B3C-8FD6-742BF5A25A4E}" srcOrd="3" destOrd="0" presId="urn:microsoft.com/office/officeart/2005/8/layout/hierarchy1"/>
    <dgm:cxn modelId="{9D2C376F-FD5E-4C62-8F5E-E72603671D66}" type="presParOf" srcId="{5D228711-256B-4B3C-8FD6-742BF5A25A4E}" destId="{DC4DAF2C-C314-44DE-8002-F5DF75ABF2B8}" srcOrd="0" destOrd="0" presId="urn:microsoft.com/office/officeart/2005/8/layout/hierarchy1"/>
    <dgm:cxn modelId="{A4AFBC14-84B3-4E76-AE85-3ECD0CC69A1C}" type="presParOf" srcId="{DC4DAF2C-C314-44DE-8002-F5DF75ABF2B8}" destId="{18E2B3AE-BF2F-459A-AFE0-FF444B2FCF72}" srcOrd="0" destOrd="0" presId="urn:microsoft.com/office/officeart/2005/8/layout/hierarchy1"/>
    <dgm:cxn modelId="{52915C2E-B637-4694-AB8C-A209FE37A00A}" type="presParOf" srcId="{DC4DAF2C-C314-44DE-8002-F5DF75ABF2B8}" destId="{29EE26F9-05D4-4DCC-9C84-97632617A098}" srcOrd="1" destOrd="0" presId="urn:microsoft.com/office/officeart/2005/8/layout/hierarchy1"/>
    <dgm:cxn modelId="{8B435871-A334-4F34-94BE-28212D90E5B5}" type="presParOf" srcId="{5D228711-256B-4B3C-8FD6-742BF5A25A4E}" destId="{BAEF3BB2-9500-4616-9F7B-21A1F5C2C4B4}" srcOrd="1" destOrd="0" presId="urn:microsoft.com/office/officeart/2005/8/layout/hierarchy1"/>
    <dgm:cxn modelId="{5ADBD580-0EE4-4892-83FD-117FF86ED2CA}" type="presParOf" srcId="{8D7C3ACA-16CB-45F0-A931-3AEEF1657ABE}" destId="{D54867E4-46D2-4172-8A08-3C1063A45BD0}" srcOrd="4" destOrd="0" presId="urn:microsoft.com/office/officeart/2005/8/layout/hierarchy1"/>
    <dgm:cxn modelId="{176E2FCD-2640-4221-AA82-CA65B5C1A53A}" type="presParOf" srcId="{8D7C3ACA-16CB-45F0-A931-3AEEF1657ABE}" destId="{2BACB8BC-A982-42C6-BB04-9FD4D882FA02}" srcOrd="5" destOrd="0" presId="urn:microsoft.com/office/officeart/2005/8/layout/hierarchy1"/>
    <dgm:cxn modelId="{111554C3-BF08-4189-9155-4B107B96BC10}" type="presParOf" srcId="{2BACB8BC-A982-42C6-BB04-9FD4D882FA02}" destId="{13E5E24F-88B3-4B6F-816B-5B6C8444E968}" srcOrd="0" destOrd="0" presId="urn:microsoft.com/office/officeart/2005/8/layout/hierarchy1"/>
    <dgm:cxn modelId="{30C56CF8-F09C-470A-9DBA-6EBEDA345E02}" type="presParOf" srcId="{13E5E24F-88B3-4B6F-816B-5B6C8444E968}" destId="{C2A485A9-9D12-42F6-91F7-D786B573E821}" srcOrd="0" destOrd="0" presId="urn:microsoft.com/office/officeart/2005/8/layout/hierarchy1"/>
    <dgm:cxn modelId="{4AAA7BE4-2280-45D5-B82B-9B363947AD54}" type="presParOf" srcId="{13E5E24F-88B3-4B6F-816B-5B6C8444E968}" destId="{0FE66386-680E-4690-911A-0B9AD8BC7615}" srcOrd="1" destOrd="0" presId="urn:microsoft.com/office/officeart/2005/8/layout/hierarchy1"/>
    <dgm:cxn modelId="{FF12DB1E-DAD7-48AF-AFDA-5E62E30481BA}" type="presParOf" srcId="{2BACB8BC-A982-42C6-BB04-9FD4D882FA02}" destId="{598D48F9-E131-496C-A55B-57AF59E0BB2D}" srcOrd="1" destOrd="0" presId="urn:microsoft.com/office/officeart/2005/8/layout/hierarchy1"/>
    <dgm:cxn modelId="{3D8BA1B7-4BBA-49DD-85A1-C4D37DB89725}" type="presParOf" srcId="{8D7C3ACA-16CB-45F0-A931-3AEEF1657ABE}" destId="{0D2B7DED-3EEF-4528-999C-57D7C2F75E05}" srcOrd="6" destOrd="0" presId="urn:microsoft.com/office/officeart/2005/8/layout/hierarchy1"/>
    <dgm:cxn modelId="{C165BC8F-07EB-4B49-8E11-6BAD5AD89AFA}" type="presParOf" srcId="{8D7C3ACA-16CB-45F0-A931-3AEEF1657ABE}" destId="{C65626FB-63EA-4A27-86FC-2A4877AA4D76}" srcOrd="7" destOrd="0" presId="urn:microsoft.com/office/officeart/2005/8/layout/hierarchy1"/>
    <dgm:cxn modelId="{766B96A5-B769-4536-8F7C-C78785E38181}" type="presParOf" srcId="{C65626FB-63EA-4A27-86FC-2A4877AA4D76}" destId="{7DBE6119-AECA-4919-BE3F-03AA9AAD7995}" srcOrd="0" destOrd="0" presId="urn:microsoft.com/office/officeart/2005/8/layout/hierarchy1"/>
    <dgm:cxn modelId="{68B4DE3E-F303-4912-8F92-E710DB92CEE4}" type="presParOf" srcId="{7DBE6119-AECA-4919-BE3F-03AA9AAD7995}" destId="{D5DD5ACA-C915-44B5-AD18-7455E20A74DF}" srcOrd="0" destOrd="0" presId="urn:microsoft.com/office/officeart/2005/8/layout/hierarchy1"/>
    <dgm:cxn modelId="{4004D140-079E-416D-BE0D-3B7B74EBED69}" type="presParOf" srcId="{7DBE6119-AECA-4919-BE3F-03AA9AAD7995}" destId="{8D4691BF-1C86-4598-A156-47553B8DC3B4}" srcOrd="1" destOrd="0" presId="urn:microsoft.com/office/officeart/2005/8/layout/hierarchy1"/>
    <dgm:cxn modelId="{D56794D6-D661-4009-93A0-D5780108C577}" type="presParOf" srcId="{C65626FB-63EA-4A27-86FC-2A4877AA4D76}" destId="{51D51AE6-ACFA-4D69-A89E-CF39E7ADA74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E740046-56D3-4D8F-9EA2-50328142144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CF7F77DF-4BDE-436D-A43B-3EFE0501FDBE}">
      <dgm:prSet phldrT="[Texto]" custT="1"/>
      <dgm:spPr/>
      <dgm:t>
        <a:bodyPr/>
        <a:lstStyle/>
        <a:p>
          <a:r>
            <a:rPr lang="es-ES_tradnl" sz="1200" b="0" dirty="0"/>
            <a:t>Dirección de Informática</a:t>
          </a:r>
          <a:endParaRPr lang="es-MX" sz="1200" b="0" dirty="0"/>
        </a:p>
      </dgm:t>
    </dgm:pt>
    <dgm:pt modelId="{3D19A51E-75AE-4BFB-B7E3-1FD1D4E9D002}" type="parTrans" cxnId="{FF9721A3-BA22-42F8-BC95-7FC7BDB70CC7}">
      <dgm:prSet/>
      <dgm:spPr/>
      <dgm:t>
        <a:bodyPr/>
        <a:lstStyle/>
        <a:p>
          <a:endParaRPr lang="es-MX" sz="1200"/>
        </a:p>
      </dgm:t>
    </dgm:pt>
    <dgm:pt modelId="{3662F37C-B7A2-487C-9239-240CE58AAA7A}" type="sibTrans" cxnId="{FF9721A3-BA22-42F8-BC95-7FC7BDB70CC7}">
      <dgm:prSet/>
      <dgm:spPr/>
      <dgm:t>
        <a:bodyPr/>
        <a:lstStyle/>
        <a:p>
          <a:endParaRPr lang="es-MX" sz="1200"/>
        </a:p>
      </dgm:t>
    </dgm:pt>
    <dgm:pt modelId="{56697C2A-1947-4DFE-809D-03514C3993DF}">
      <dgm:prSet phldrT="[Texto]" custT="1"/>
      <dgm:spPr/>
      <dgm:t>
        <a:bodyPr/>
        <a:lstStyle/>
        <a:p>
          <a:r>
            <a:rPr lang="es-MX" sz="1200" dirty="0"/>
            <a:t>Gerencia de Información de Ingeniería de Software</a:t>
          </a:r>
        </a:p>
      </dgm:t>
    </dgm:pt>
    <dgm:pt modelId="{09304DDA-3DF0-4803-8E3A-4F6BD83E5EEB}" type="parTrans" cxnId="{C51CD52E-3127-4978-A7DD-79853D36DE5F}">
      <dgm:prSet/>
      <dgm:spPr/>
      <dgm:t>
        <a:bodyPr/>
        <a:lstStyle/>
        <a:p>
          <a:endParaRPr lang="es-MX" sz="1200"/>
        </a:p>
      </dgm:t>
    </dgm:pt>
    <dgm:pt modelId="{6F21BE83-1067-4220-BE08-6995B51AA5D0}" type="sibTrans" cxnId="{C51CD52E-3127-4978-A7DD-79853D36DE5F}">
      <dgm:prSet/>
      <dgm:spPr/>
      <dgm:t>
        <a:bodyPr/>
        <a:lstStyle/>
        <a:p>
          <a:endParaRPr lang="es-MX" sz="1200"/>
        </a:p>
      </dgm:t>
    </dgm:pt>
    <dgm:pt modelId="{50A8E46B-7D24-4BE0-9548-3969FBDB793D}">
      <dgm:prSet custT="1"/>
      <dgm:spPr/>
      <dgm:t>
        <a:bodyPr/>
        <a:lstStyle/>
        <a:p>
          <a:r>
            <a:rPr lang="es-MX" sz="1200" dirty="0"/>
            <a:t>Gerencia de Infraestructura de Tecnologías de la Información</a:t>
          </a:r>
        </a:p>
      </dgm:t>
    </dgm:pt>
    <dgm:pt modelId="{852824FE-6B63-444C-8E21-8C04B00CA126}" type="parTrans" cxnId="{F40B74D6-1EE7-4FE8-BEB4-27A2B2305674}">
      <dgm:prSet/>
      <dgm:spPr/>
      <dgm:t>
        <a:bodyPr/>
        <a:lstStyle/>
        <a:p>
          <a:endParaRPr lang="es-MX" sz="1200"/>
        </a:p>
      </dgm:t>
    </dgm:pt>
    <dgm:pt modelId="{4C3ED7F3-539C-4B70-AF75-473E0BEFB1C9}" type="sibTrans" cxnId="{F40B74D6-1EE7-4FE8-BEB4-27A2B2305674}">
      <dgm:prSet/>
      <dgm:spPr/>
      <dgm:t>
        <a:bodyPr/>
        <a:lstStyle/>
        <a:p>
          <a:endParaRPr lang="es-MX" sz="1200"/>
        </a:p>
      </dgm:t>
    </dgm:pt>
    <dgm:pt modelId="{CEF8629C-4327-4C47-85FE-81EF60056790}">
      <dgm:prSet custT="1"/>
      <dgm:spPr/>
      <dgm:t>
        <a:bodyPr/>
        <a:lstStyle/>
        <a:p>
          <a:r>
            <a:rPr lang="es-MX" sz="1200" dirty="0"/>
            <a:t>Gerencia de Planeación y Proyectos Tecnológicos</a:t>
          </a:r>
        </a:p>
      </dgm:t>
    </dgm:pt>
    <dgm:pt modelId="{6EF27A8E-861C-4533-A7F4-F4B9DAD27CF2}" type="parTrans" cxnId="{1272A8B7-12E5-43E4-9859-3B57F74C3B06}">
      <dgm:prSet/>
      <dgm:spPr/>
      <dgm:t>
        <a:bodyPr/>
        <a:lstStyle/>
        <a:p>
          <a:endParaRPr lang="es-MX" sz="1200"/>
        </a:p>
      </dgm:t>
    </dgm:pt>
    <dgm:pt modelId="{E973E42C-7BC5-4D89-B483-C53C92C823F1}" type="sibTrans" cxnId="{1272A8B7-12E5-43E4-9859-3B57F74C3B06}">
      <dgm:prSet/>
      <dgm:spPr/>
      <dgm:t>
        <a:bodyPr/>
        <a:lstStyle/>
        <a:p>
          <a:endParaRPr lang="es-MX" sz="1200"/>
        </a:p>
      </dgm:t>
    </dgm:pt>
    <dgm:pt modelId="{F7AD44CF-36B7-43C8-87C6-94E4886B0297}" type="pres">
      <dgm:prSet presAssocID="{3E740046-56D3-4D8F-9EA2-503281421446}" presName="hierChild1" presStyleCnt="0">
        <dgm:presLayoutVars>
          <dgm:chPref val="1"/>
          <dgm:dir/>
          <dgm:animOne val="branch"/>
          <dgm:animLvl val="lvl"/>
          <dgm:resizeHandles/>
        </dgm:presLayoutVars>
      </dgm:prSet>
      <dgm:spPr/>
    </dgm:pt>
    <dgm:pt modelId="{154DAA14-EE25-47DB-96C4-8465738518F7}" type="pres">
      <dgm:prSet presAssocID="{CF7F77DF-4BDE-436D-A43B-3EFE0501FDBE}" presName="hierRoot1" presStyleCnt="0"/>
      <dgm:spPr/>
    </dgm:pt>
    <dgm:pt modelId="{BFDC9724-3F15-4525-95F3-AAE3B998ED8F}" type="pres">
      <dgm:prSet presAssocID="{CF7F77DF-4BDE-436D-A43B-3EFE0501FDBE}" presName="composite" presStyleCnt="0"/>
      <dgm:spPr/>
    </dgm:pt>
    <dgm:pt modelId="{34185EAC-1EE6-4173-BA85-9A53F66D427E}" type="pres">
      <dgm:prSet presAssocID="{CF7F77DF-4BDE-436D-A43B-3EFE0501FDBE}" presName="background" presStyleLbl="node0" presStyleIdx="0" presStyleCnt="1"/>
      <dgm:spPr/>
    </dgm:pt>
    <dgm:pt modelId="{4C2F8E5B-DC74-4F19-976B-E5521F1A5902}" type="pres">
      <dgm:prSet presAssocID="{CF7F77DF-4BDE-436D-A43B-3EFE0501FDBE}" presName="text" presStyleLbl="fgAcc0" presStyleIdx="0" presStyleCnt="1">
        <dgm:presLayoutVars>
          <dgm:chPref val="3"/>
        </dgm:presLayoutVars>
      </dgm:prSet>
      <dgm:spPr/>
    </dgm:pt>
    <dgm:pt modelId="{9331E67C-4FEF-4D48-91D1-E5DB8228CFB5}" type="pres">
      <dgm:prSet presAssocID="{CF7F77DF-4BDE-436D-A43B-3EFE0501FDBE}" presName="hierChild2" presStyleCnt="0"/>
      <dgm:spPr/>
    </dgm:pt>
    <dgm:pt modelId="{B1E63AE6-B2BF-405B-9553-DDB7E106A53D}" type="pres">
      <dgm:prSet presAssocID="{09304DDA-3DF0-4803-8E3A-4F6BD83E5EEB}" presName="Name10" presStyleLbl="parChTrans1D2" presStyleIdx="0" presStyleCnt="3"/>
      <dgm:spPr/>
    </dgm:pt>
    <dgm:pt modelId="{99066F92-4496-412B-89B3-B957B8ECC46F}" type="pres">
      <dgm:prSet presAssocID="{56697C2A-1947-4DFE-809D-03514C3993DF}" presName="hierRoot2" presStyleCnt="0"/>
      <dgm:spPr/>
    </dgm:pt>
    <dgm:pt modelId="{C5B9F667-7EB7-462D-B7E4-C4FF10BEFCF8}" type="pres">
      <dgm:prSet presAssocID="{56697C2A-1947-4DFE-809D-03514C3993DF}" presName="composite2" presStyleCnt="0"/>
      <dgm:spPr/>
    </dgm:pt>
    <dgm:pt modelId="{B2F94EB3-1720-4BF5-A1C5-742B448EC0D0}" type="pres">
      <dgm:prSet presAssocID="{56697C2A-1947-4DFE-809D-03514C3993DF}" presName="background2" presStyleLbl="node2" presStyleIdx="0" presStyleCnt="3"/>
      <dgm:spPr/>
    </dgm:pt>
    <dgm:pt modelId="{1C0E1DB8-13B3-4509-A30F-F6363062A01F}" type="pres">
      <dgm:prSet presAssocID="{56697C2A-1947-4DFE-809D-03514C3993DF}" presName="text2" presStyleLbl="fgAcc2" presStyleIdx="0" presStyleCnt="3">
        <dgm:presLayoutVars>
          <dgm:chPref val="3"/>
        </dgm:presLayoutVars>
      </dgm:prSet>
      <dgm:spPr/>
    </dgm:pt>
    <dgm:pt modelId="{3280FA71-BD1D-430F-A001-7F6CBA5594C2}" type="pres">
      <dgm:prSet presAssocID="{56697C2A-1947-4DFE-809D-03514C3993DF}" presName="hierChild3" presStyleCnt="0"/>
      <dgm:spPr/>
    </dgm:pt>
    <dgm:pt modelId="{D432C6A6-8EFD-4E6E-A1BE-FC4ED965E7F1}" type="pres">
      <dgm:prSet presAssocID="{852824FE-6B63-444C-8E21-8C04B00CA126}" presName="Name10" presStyleLbl="parChTrans1D2" presStyleIdx="1" presStyleCnt="3"/>
      <dgm:spPr/>
    </dgm:pt>
    <dgm:pt modelId="{ED49D7C5-5510-4F94-A0F7-C661CC34BC77}" type="pres">
      <dgm:prSet presAssocID="{50A8E46B-7D24-4BE0-9548-3969FBDB793D}" presName="hierRoot2" presStyleCnt="0"/>
      <dgm:spPr/>
    </dgm:pt>
    <dgm:pt modelId="{E68E86F1-7771-4C8C-A912-1D2EAF3DD0E6}" type="pres">
      <dgm:prSet presAssocID="{50A8E46B-7D24-4BE0-9548-3969FBDB793D}" presName="composite2" presStyleCnt="0"/>
      <dgm:spPr/>
    </dgm:pt>
    <dgm:pt modelId="{E4705FA8-EEAE-4AC1-BA3E-093B018909EA}" type="pres">
      <dgm:prSet presAssocID="{50A8E46B-7D24-4BE0-9548-3969FBDB793D}" presName="background2" presStyleLbl="node2" presStyleIdx="1" presStyleCnt="3"/>
      <dgm:spPr/>
    </dgm:pt>
    <dgm:pt modelId="{6609D437-52D0-4D2E-B0F4-20187623980D}" type="pres">
      <dgm:prSet presAssocID="{50A8E46B-7D24-4BE0-9548-3969FBDB793D}" presName="text2" presStyleLbl="fgAcc2" presStyleIdx="1" presStyleCnt="3">
        <dgm:presLayoutVars>
          <dgm:chPref val="3"/>
        </dgm:presLayoutVars>
      </dgm:prSet>
      <dgm:spPr/>
    </dgm:pt>
    <dgm:pt modelId="{DA373A42-8C22-4AC3-9232-AE7CFB5A986B}" type="pres">
      <dgm:prSet presAssocID="{50A8E46B-7D24-4BE0-9548-3969FBDB793D}" presName="hierChild3" presStyleCnt="0"/>
      <dgm:spPr/>
    </dgm:pt>
    <dgm:pt modelId="{8AFE3A2E-5367-4BD7-AE30-3277C735D0F6}" type="pres">
      <dgm:prSet presAssocID="{6EF27A8E-861C-4533-A7F4-F4B9DAD27CF2}" presName="Name10" presStyleLbl="parChTrans1D2" presStyleIdx="2" presStyleCnt="3"/>
      <dgm:spPr/>
    </dgm:pt>
    <dgm:pt modelId="{1CCEDF3C-36C7-4EA4-AA9E-67F7AC92A6CC}" type="pres">
      <dgm:prSet presAssocID="{CEF8629C-4327-4C47-85FE-81EF60056790}" presName="hierRoot2" presStyleCnt="0"/>
      <dgm:spPr/>
    </dgm:pt>
    <dgm:pt modelId="{5882AA26-5E2B-4B83-B749-FDCE5495D3D1}" type="pres">
      <dgm:prSet presAssocID="{CEF8629C-4327-4C47-85FE-81EF60056790}" presName="composite2" presStyleCnt="0"/>
      <dgm:spPr/>
    </dgm:pt>
    <dgm:pt modelId="{47B54250-8C55-4AC8-B6E1-814597AE4E39}" type="pres">
      <dgm:prSet presAssocID="{CEF8629C-4327-4C47-85FE-81EF60056790}" presName="background2" presStyleLbl="node2" presStyleIdx="2" presStyleCnt="3"/>
      <dgm:spPr/>
    </dgm:pt>
    <dgm:pt modelId="{EE0503E9-1E87-4112-9A6E-5A5C68D97AB0}" type="pres">
      <dgm:prSet presAssocID="{CEF8629C-4327-4C47-85FE-81EF60056790}" presName="text2" presStyleLbl="fgAcc2" presStyleIdx="2" presStyleCnt="3">
        <dgm:presLayoutVars>
          <dgm:chPref val="3"/>
        </dgm:presLayoutVars>
      </dgm:prSet>
      <dgm:spPr/>
    </dgm:pt>
    <dgm:pt modelId="{6356E0D9-1EC5-4F83-ADDF-80AD36EA7281}" type="pres">
      <dgm:prSet presAssocID="{CEF8629C-4327-4C47-85FE-81EF60056790}" presName="hierChild3" presStyleCnt="0"/>
      <dgm:spPr/>
    </dgm:pt>
  </dgm:ptLst>
  <dgm:cxnLst>
    <dgm:cxn modelId="{C51CD52E-3127-4978-A7DD-79853D36DE5F}" srcId="{CF7F77DF-4BDE-436D-A43B-3EFE0501FDBE}" destId="{56697C2A-1947-4DFE-809D-03514C3993DF}" srcOrd="0" destOrd="0" parTransId="{09304DDA-3DF0-4803-8E3A-4F6BD83E5EEB}" sibTransId="{6F21BE83-1067-4220-BE08-6995B51AA5D0}"/>
    <dgm:cxn modelId="{706BB67F-06CA-40B5-96A5-6E76F912BDC4}" type="presOf" srcId="{852824FE-6B63-444C-8E21-8C04B00CA126}" destId="{D432C6A6-8EFD-4E6E-A1BE-FC4ED965E7F1}" srcOrd="0" destOrd="0" presId="urn:microsoft.com/office/officeart/2005/8/layout/hierarchy1"/>
    <dgm:cxn modelId="{B2D9E78E-BEBA-4FFF-ACD7-E0D6ECBFD20E}" type="presOf" srcId="{6EF27A8E-861C-4533-A7F4-F4B9DAD27CF2}" destId="{8AFE3A2E-5367-4BD7-AE30-3277C735D0F6}" srcOrd="0" destOrd="0" presId="urn:microsoft.com/office/officeart/2005/8/layout/hierarchy1"/>
    <dgm:cxn modelId="{2B1BF894-949F-4A27-AD85-0E3D987A2AEC}" type="presOf" srcId="{50A8E46B-7D24-4BE0-9548-3969FBDB793D}" destId="{6609D437-52D0-4D2E-B0F4-20187623980D}" srcOrd="0" destOrd="0" presId="urn:microsoft.com/office/officeart/2005/8/layout/hierarchy1"/>
    <dgm:cxn modelId="{FF9721A3-BA22-42F8-BC95-7FC7BDB70CC7}" srcId="{3E740046-56D3-4D8F-9EA2-503281421446}" destId="{CF7F77DF-4BDE-436D-A43B-3EFE0501FDBE}" srcOrd="0" destOrd="0" parTransId="{3D19A51E-75AE-4BFB-B7E3-1FD1D4E9D002}" sibTransId="{3662F37C-B7A2-487C-9239-240CE58AAA7A}"/>
    <dgm:cxn modelId="{EAD26AB2-E2CF-47FF-843E-25A1FAFB664E}" type="presOf" srcId="{09304DDA-3DF0-4803-8E3A-4F6BD83E5EEB}" destId="{B1E63AE6-B2BF-405B-9553-DDB7E106A53D}" srcOrd="0" destOrd="0" presId="urn:microsoft.com/office/officeart/2005/8/layout/hierarchy1"/>
    <dgm:cxn modelId="{29D662B6-01B3-460A-BC67-552FEBD809B4}" type="presOf" srcId="{3E740046-56D3-4D8F-9EA2-503281421446}" destId="{F7AD44CF-36B7-43C8-87C6-94E4886B0297}" srcOrd="0" destOrd="0" presId="urn:microsoft.com/office/officeart/2005/8/layout/hierarchy1"/>
    <dgm:cxn modelId="{1272A8B7-12E5-43E4-9859-3B57F74C3B06}" srcId="{CF7F77DF-4BDE-436D-A43B-3EFE0501FDBE}" destId="{CEF8629C-4327-4C47-85FE-81EF60056790}" srcOrd="2" destOrd="0" parTransId="{6EF27A8E-861C-4533-A7F4-F4B9DAD27CF2}" sibTransId="{E973E42C-7BC5-4D89-B483-C53C92C823F1}"/>
    <dgm:cxn modelId="{941AD6BE-ED07-4DEB-BE6B-2658929D8047}" type="presOf" srcId="{56697C2A-1947-4DFE-809D-03514C3993DF}" destId="{1C0E1DB8-13B3-4509-A30F-F6363062A01F}" srcOrd="0" destOrd="0" presId="urn:microsoft.com/office/officeart/2005/8/layout/hierarchy1"/>
    <dgm:cxn modelId="{488B29CA-45AC-48D2-A6D6-EBAEEA1066E2}" type="presOf" srcId="{CF7F77DF-4BDE-436D-A43B-3EFE0501FDBE}" destId="{4C2F8E5B-DC74-4F19-976B-E5521F1A5902}" srcOrd="0" destOrd="0" presId="urn:microsoft.com/office/officeart/2005/8/layout/hierarchy1"/>
    <dgm:cxn modelId="{F40B74D6-1EE7-4FE8-BEB4-27A2B2305674}" srcId="{CF7F77DF-4BDE-436D-A43B-3EFE0501FDBE}" destId="{50A8E46B-7D24-4BE0-9548-3969FBDB793D}" srcOrd="1" destOrd="0" parTransId="{852824FE-6B63-444C-8E21-8C04B00CA126}" sibTransId="{4C3ED7F3-539C-4B70-AF75-473E0BEFB1C9}"/>
    <dgm:cxn modelId="{947063FE-E75D-4943-8AC3-A6192D6F725F}" type="presOf" srcId="{CEF8629C-4327-4C47-85FE-81EF60056790}" destId="{EE0503E9-1E87-4112-9A6E-5A5C68D97AB0}" srcOrd="0" destOrd="0" presId="urn:microsoft.com/office/officeart/2005/8/layout/hierarchy1"/>
    <dgm:cxn modelId="{CBB2B885-E2D8-4116-B7A2-E81E8BAEE1FF}" type="presParOf" srcId="{F7AD44CF-36B7-43C8-87C6-94E4886B0297}" destId="{154DAA14-EE25-47DB-96C4-8465738518F7}" srcOrd="0" destOrd="0" presId="urn:microsoft.com/office/officeart/2005/8/layout/hierarchy1"/>
    <dgm:cxn modelId="{35069802-B490-4D4E-89DA-9AD4F92A6D0F}" type="presParOf" srcId="{154DAA14-EE25-47DB-96C4-8465738518F7}" destId="{BFDC9724-3F15-4525-95F3-AAE3B998ED8F}" srcOrd="0" destOrd="0" presId="urn:microsoft.com/office/officeart/2005/8/layout/hierarchy1"/>
    <dgm:cxn modelId="{F219BA17-62D5-447A-95A0-44248233EF95}" type="presParOf" srcId="{BFDC9724-3F15-4525-95F3-AAE3B998ED8F}" destId="{34185EAC-1EE6-4173-BA85-9A53F66D427E}" srcOrd="0" destOrd="0" presId="urn:microsoft.com/office/officeart/2005/8/layout/hierarchy1"/>
    <dgm:cxn modelId="{2EAFB202-D808-435A-93DA-DE7E04E8EC80}" type="presParOf" srcId="{BFDC9724-3F15-4525-95F3-AAE3B998ED8F}" destId="{4C2F8E5B-DC74-4F19-976B-E5521F1A5902}" srcOrd="1" destOrd="0" presId="urn:microsoft.com/office/officeart/2005/8/layout/hierarchy1"/>
    <dgm:cxn modelId="{12FBA4FC-C802-46C2-A5FD-762EA38153A2}" type="presParOf" srcId="{154DAA14-EE25-47DB-96C4-8465738518F7}" destId="{9331E67C-4FEF-4D48-91D1-E5DB8228CFB5}" srcOrd="1" destOrd="0" presId="urn:microsoft.com/office/officeart/2005/8/layout/hierarchy1"/>
    <dgm:cxn modelId="{780DBEDE-6F71-4D57-9DF4-BE996C54A87F}" type="presParOf" srcId="{9331E67C-4FEF-4D48-91D1-E5DB8228CFB5}" destId="{B1E63AE6-B2BF-405B-9553-DDB7E106A53D}" srcOrd="0" destOrd="0" presId="urn:microsoft.com/office/officeart/2005/8/layout/hierarchy1"/>
    <dgm:cxn modelId="{7E93A57C-FA8D-45D0-9E72-6A328606893B}" type="presParOf" srcId="{9331E67C-4FEF-4D48-91D1-E5DB8228CFB5}" destId="{99066F92-4496-412B-89B3-B957B8ECC46F}" srcOrd="1" destOrd="0" presId="urn:microsoft.com/office/officeart/2005/8/layout/hierarchy1"/>
    <dgm:cxn modelId="{43CAA387-A1C3-4C63-BE16-94D279A58253}" type="presParOf" srcId="{99066F92-4496-412B-89B3-B957B8ECC46F}" destId="{C5B9F667-7EB7-462D-B7E4-C4FF10BEFCF8}" srcOrd="0" destOrd="0" presId="urn:microsoft.com/office/officeart/2005/8/layout/hierarchy1"/>
    <dgm:cxn modelId="{2061145E-3CCB-4CE1-A508-26381C9593A9}" type="presParOf" srcId="{C5B9F667-7EB7-462D-B7E4-C4FF10BEFCF8}" destId="{B2F94EB3-1720-4BF5-A1C5-742B448EC0D0}" srcOrd="0" destOrd="0" presId="urn:microsoft.com/office/officeart/2005/8/layout/hierarchy1"/>
    <dgm:cxn modelId="{57284B46-5AF6-484D-908C-7567BE077F47}" type="presParOf" srcId="{C5B9F667-7EB7-462D-B7E4-C4FF10BEFCF8}" destId="{1C0E1DB8-13B3-4509-A30F-F6363062A01F}" srcOrd="1" destOrd="0" presId="urn:microsoft.com/office/officeart/2005/8/layout/hierarchy1"/>
    <dgm:cxn modelId="{3B53E92D-5AC4-4099-B136-B61F7910A24C}" type="presParOf" srcId="{99066F92-4496-412B-89B3-B957B8ECC46F}" destId="{3280FA71-BD1D-430F-A001-7F6CBA5594C2}" srcOrd="1" destOrd="0" presId="urn:microsoft.com/office/officeart/2005/8/layout/hierarchy1"/>
    <dgm:cxn modelId="{14AE7301-8624-4339-B88C-1329B19FE1F6}" type="presParOf" srcId="{9331E67C-4FEF-4D48-91D1-E5DB8228CFB5}" destId="{D432C6A6-8EFD-4E6E-A1BE-FC4ED965E7F1}" srcOrd="2" destOrd="0" presId="urn:microsoft.com/office/officeart/2005/8/layout/hierarchy1"/>
    <dgm:cxn modelId="{AB524642-37F8-4DCC-BBBA-7CC414015695}" type="presParOf" srcId="{9331E67C-4FEF-4D48-91D1-E5DB8228CFB5}" destId="{ED49D7C5-5510-4F94-A0F7-C661CC34BC77}" srcOrd="3" destOrd="0" presId="urn:microsoft.com/office/officeart/2005/8/layout/hierarchy1"/>
    <dgm:cxn modelId="{8EAFE95D-E14D-4E44-9BA3-546CC8B8D3DC}" type="presParOf" srcId="{ED49D7C5-5510-4F94-A0F7-C661CC34BC77}" destId="{E68E86F1-7771-4C8C-A912-1D2EAF3DD0E6}" srcOrd="0" destOrd="0" presId="urn:microsoft.com/office/officeart/2005/8/layout/hierarchy1"/>
    <dgm:cxn modelId="{97D6B414-F5F2-475C-AF47-391FE913858B}" type="presParOf" srcId="{E68E86F1-7771-4C8C-A912-1D2EAF3DD0E6}" destId="{E4705FA8-EEAE-4AC1-BA3E-093B018909EA}" srcOrd="0" destOrd="0" presId="urn:microsoft.com/office/officeart/2005/8/layout/hierarchy1"/>
    <dgm:cxn modelId="{1EA06E00-61AE-4A07-B913-C91C113A61BF}" type="presParOf" srcId="{E68E86F1-7771-4C8C-A912-1D2EAF3DD0E6}" destId="{6609D437-52D0-4D2E-B0F4-20187623980D}" srcOrd="1" destOrd="0" presId="urn:microsoft.com/office/officeart/2005/8/layout/hierarchy1"/>
    <dgm:cxn modelId="{232E074A-8A4F-466E-8F05-9A241A0CFD36}" type="presParOf" srcId="{ED49D7C5-5510-4F94-A0F7-C661CC34BC77}" destId="{DA373A42-8C22-4AC3-9232-AE7CFB5A986B}" srcOrd="1" destOrd="0" presId="urn:microsoft.com/office/officeart/2005/8/layout/hierarchy1"/>
    <dgm:cxn modelId="{421534C1-BD29-4F67-A9D8-67DD39B0EA40}" type="presParOf" srcId="{9331E67C-4FEF-4D48-91D1-E5DB8228CFB5}" destId="{8AFE3A2E-5367-4BD7-AE30-3277C735D0F6}" srcOrd="4" destOrd="0" presId="urn:microsoft.com/office/officeart/2005/8/layout/hierarchy1"/>
    <dgm:cxn modelId="{18678A72-EFBA-4A58-AB8C-EBF189F745E8}" type="presParOf" srcId="{9331E67C-4FEF-4D48-91D1-E5DB8228CFB5}" destId="{1CCEDF3C-36C7-4EA4-AA9E-67F7AC92A6CC}" srcOrd="5" destOrd="0" presId="urn:microsoft.com/office/officeart/2005/8/layout/hierarchy1"/>
    <dgm:cxn modelId="{E4BF1235-DD13-4D33-B190-5313935EAA0F}" type="presParOf" srcId="{1CCEDF3C-36C7-4EA4-AA9E-67F7AC92A6CC}" destId="{5882AA26-5E2B-4B83-B749-FDCE5495D3D1}" srcOrd="0" destOrd="0" presId="urn:microsoft.com/office/officeart/2005/8/layout/hierarchy1"/>
    <dgm:cxn modelId="{78FDBAF7-7F51-4ED2-96D5-9D7C80CA096A}" type="presParOf" srcId="{5882AA26-5E2B-4B83-B749-FDCE5495D3D1}" destId="{47B54250-8C55-4AC8-B6E1-814597AE4E39}" srcOrd="0" destOrd="0" presId="urn:microsoft.com/office/officeart/2005/8/layout/hierarchy1"/>
    <dgm:cxn modelId="{41BFAD63-F39A-444F-A6AE-25DAF74B14D7}" type="presParOf" srcId="{5882AA26-5E2B-4B83-B749-FDCE5495D3D1}" destId="{EE0503E9-1E87-4112-9A6E-5A5C68D97AB0}" srcOrd="1" destOrd="0" presId="urn:microsoft.com/office/officeart/2005/8/layout/hierarchy1"/>
    <dgm:cxn modelId="{3C2267D5-C683-4D4D-8FC7-980B467F444E}" type="presParOf" srcId="{1CCEDF3C-36C7-4EA4-AA9E-67F7AC92A6CC}" destId="{6356E0D9-1EC5-4F83-ADDF-80AD36EA7281}"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E740046-56D3-4D8F-9EA2-503281421446}"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s-MX"/>
        </a:p>
      </dgm:t>
    </dgm:pt>
    <dgm:pt modelId="{CF7F77DF-4BDE-436D-A43B-3EFE0501FDBE}">
      <dgm:prSet phldrT="[Texto]" custT="1"/>
      <dgm:spPr/>
      <dgm:t>
        <a:bodyPr/>
        <a:lstStyle/>
        <a:p>
          <a:r>
            <a:rPr lang="es-ES_tradnl" sz="1200" b="0" dirty="0"/>
            <a:t>Dirección de Gestión y Protección del Patrimonio Inmobiliario</a:t>
          </a:r>
          <a:endParaRPr lang="es-MX" sz="1200" b="0" dirty="0"/>
        </a:p>
      </dgm:t>
    </dgm:pt>
    <dgm:pt modelId="{3D19A51E-75AE-4BFB-B7E3-1FD1D4E9D002}" type="parTrans" cxnId="{FF9721A3-BA22-42F8-BC95-7FC7BDB70CC7}">
      <dgm:prSet/>
      <dgm:spPr/>
      <dgm:t>
        <a:bodyPr/>
        <a:lstStyle/>
        <a:p>
          <a:endParaRPr lang="es-MX" sz="1200"/>
        </a:p>
      </dgm:t>
    </dgm:pt>
    <dgm:pt modelId="{3662F37C-B7A2-487C-9239-240CE58AAA7A}" type="sibTrans" cxnId="{FF9721A3-BA22-42F8-BC95-7FC7BDB70CC7}">
      <dgm:prSet/>
      <dgm:spPr/>
      <dgm:t>
        <a:bodyPr/>
        <a:lstStyle/>
        <a:p>
          <a:endParaRPr lang="es-MX" sz="1200"/>
        </a:p>
      </dgm:t>
    </dgm:pt>
    <dgm:pt modelId="{56697C2A-1947-4DFE-809D-03514C3993DF}">
      <dgm:prSet phldrT="[Texto]" custT="1"/>
      <dgm:spPr/>
      <dgm:t>
        <a:bodyPr/>
        <a:lstStyle/>
        <a:p>
          <a:r>
            <a:rPr lang="es-ES_tradnl" sz="1200" dirty="0"/>
            <a:t>Gerencia de Diseño, Programación, Construcción y Supervisión de Obra</a:t>
          </a:r>
          <a:endParaRPr lang="es-MX" sz="1200" dirty="0"/>
        </a:p>
      </dgm:t>
    </dgm:pt>
    <dgm:pt modelId="{09304DDA-3DF0-4803-8E3A-4F6BD83E5EEB}" type="parTrans" cxnId="{C51CD52E-3127-4978-A7DD-79853D36DE5F}">
      <dgm:prSet/>
      <dgm:spPr/>
      <dgm:t>
        <a:bodyPr/>
        <a:lstStyle/>
        <a:p>
          <a:endParaRPr lang="es-MX" sz="1200"/>
        </a:p>
      </dgm:t>
    </dgm:pt>
    <dgm:pt modelId="{6F21BE83-1067-4220-BE08-6995B51AA5D0}" type="sibTrans" cxnId="{C51CD52E-3127-4978-A7DD-79853D36DE5F}">
      <dgm:prSet/>
      <dgm:spPr/>
      <dgm:t>
        <a:bodyPr/>
        <a:lstStyle/>
        <a:p>
          <a:endParaRPr lang="es-MX" sz="1200"/>
        </a:p>
      </dgm:t>
    </dgm:pt>
    <dgm:pt modelId="{16CF3CE6-9D8F-40ED-B396-9F8C6508A32F}">
      <dgm:prSet custT="1"/>
      <dgm:spPr/>
      <dgm:t>
        <a:bodyPr/>
        <a:lstStyle/>
        <a:p>
          <a:r>
            <a:rPr lang="es-ES_tradnl" sz="1200" dirty="0"/>
            <a:t>Gerencia de Mantenimiento de Inmuebles</a:t>
          </a:r>
          <a:endParaRPr lang="es-MX" sz="1200" dirty="0"/>
        </a:p>
      </dgm:t>
    </dgm:pt>
    <dgm:pt modelId="{345181FD-3D02-4020-974A-E33BD756C27A}" type="parTrans" cxnId="{E744F3FA-DD2A-4F40-939D-43E6EC47B2C2}">
      <dgm:prSet/>
      <dgm:spPr/>
      <dgm:t>
        <a:bodyPr/>
        <a:lstStyle/>
        <a:p>
          <a:endParaRPr lang="es-MX" sz="1200"/>
        </a:p>
      </dgm:t>
    </dgm:pt>
    <dgm:pt modelId="{4329CF31-E6A0-456E-A0A8-67C7D3AC2891}" type="sibTrans" cxnId="{E744F3FA-DD2A-4F40-939D-43E6EC47B2C2}">
      <dgm:prSet/>
      <dgm:spPr/>
      <dgm:t>
        <a:bodyPr/>
        <a:lstStyle/>
        <a:p>
          <a:endParaRPr lang="es-MX" sz="1200"/>
        </a:p>
      </dgm:t>
    </dgm:pt>
    <dgm:pt modelId="{3FBB89E5-0647-4764-9878-EA4D67ED80A1}">
      <dgm:prSet custT="1"/>
      <dgm:spPr/>
      <dgm:t>
        <a:bodyPr/>
        <a:lstStyle/>
        <a:p>
          <a:r>
            <a:rPr lang="es-ES_tradnl" sz="1200" dirty="0"/>
            <a:t>Gerencia de Patrimonio</a:t>
          </a:r>
          <a:endParaRPr lang="es-MX" sz="1200" dirty="0"/>
        </a:p>
      </dgm:t>
    </dgm:pt>
    <dgm:pt modelId="{58EEC5EA-8E3F-4143-98E8-A11F4C954D44}" type="parTrans" cxnId="{9F80C9F6-AD93-4367-ABA4-FE126A6201AF}">
      <dgm:prSet/>
      <dgm:spPr/>
      <dgm:t>
        <a:bodyPr/>
        <a:lstStyle/>
        <a:p>
          <a:endParaRPr lang="es-MX" sz="1200"/>
        </a:p>
      </dgm:t>
    </dgm:pt>
    <dgm:pt modelId="{65F399D9-268D-4C7C-B92F-943801507C17}" type="sibTrans" cxnId="{9F80C9F6-AD93-4367-ABA4-FE126A6201AF}">
      <dgm:prSet/>
      <dgm:spPr/>
      <dgm:t>
        <a:bodyPr/>
        <a:lstStyle/>
        <a:p>
          <a:endParaRPr lang="es-MX" sz="1200"/>
        </a:p>
      </dgm:t>
    </dgm:pt>
    <dgm:pt modelId="{E9803381-4875-46BA-8887-EBA72B338B42}">
      <dgm:prSet custT="1"/>
      <dgm:spPr/>
      <dgm:t>
        <a:bodyPr/>
        <a:lstStyle/>
        <a:p>
          <a:r>
            <a:rPr lang="es-ES_tradnl" sz="1200" dirty="0"/>
            <a:t>Coordinación de Promoción de Vivienda</a:t>
          </a:r>
          <a:endParaRPr lang="es-MX" sz="1200" dirty="0"/>
        </a:p>
      </dgm:t>
    </dgm:pt>
    <dgm:pt modelId="{3B7FE218-B21F-4895-B235-8323B314DDCB}" type="parTrans" cxnId="{21D4DCE5-7502-4A97-8016-7E45B596A29C}">
      <dgm:prSet/>
      <dgm:spPr/>
      <dgm:t>
        <a:bodyPr/>
        <a:lstStyle/>
        <a:p>
          <a:endParaRPr lang="es-MX"/>
        </a:p>
      </dgm:t>
    </dgm:pt>
    <dgm:pt modelId="{1DB83163-A7F9-40BC-B709-78D21975FB44}" type="sibTrans" cxnId="{21D4DCE5-7502-4A97-8016-7E45B596A29C}">
      <dgm:prSet/>
      <dgm:spPr/>
      <dgm:t>
        <a:bodyPr/>
        <a:lstStyle/>
        <a:p>
          <a:endParaRPr lang="es-MX"/>
        </a:p>
      </dgm:t>
    </dgm:pt>
    <dgm:pt modelId="{F7AD44CF-36B7-43C8-87C6-94E4886B0297}" type="pres">
      <dgm:prSet presAssocID="{3E740046-56D3-4D8F-9EA2-503281421446}" presName="hierChild1" presStyleCnt="0">
        <dgm:presLayoutVars>
          <dgm:chPref val="1"/>
          <dgm:dir/>
          <dgm:animOne val="branch"/>
          <dgm:animLvl val="lvl"/>
          <dgm:resizeHandles/>
        </dgm:presLayoutVars>
      </dgm:prSet>
      <dgm:spPr/>
    </dgm:pt>
    <dgm:pt modelId="{154DAA14-EE25-47DB-96C4-8465738518F7}" type="pres">
      <dgm:prSet presAssocID="{CF7F77DF-4BDE-436D-A43B-3EFE0501FDBE}" presName="hierRoot1" presStyleCnt="0"/>
      <dgm:spPr/>
    </dgm:pt>
    <dgm:pt modelId="{BFDC9724-3F15-4525-95F3-AAE3B998ED8F}" type="pres">
      <dgm:prSet presAssocID="{CF7F77DF-4BDE-436D-A43B-3EFE0501FDBE}" presName="composite" presStyleCnt="0"/>
      <dgm:spPr/>
    </dgm:pt>
    <dgm:pt modelId="{34185EAC-1EE6-4173-BA85-9A53F66D427E}" type="pres">
      <dgm:prSet presAssocID="{CF7F77DF-4BDE-436D-A43B-3EFE0501FDBE}" presName="background" presStyleLbl="node0" presStyleIdx="0" presStyleCnt="1"/>
      <dgm:spPr/>
    </dgm:pt>
    <dgm:pt modelId="{4C2F8E5B-DC74-4F19-976B-E5521F1A5902}" type="pres">
      <dgm:prSet presAssocID="{CF7F77DF-4BDE-436D-A43B-3EFE0501FDBE}" presName="text" presStyleLbl="fgAcc0" presStyleIdx="0" presStyleCnt="1">
        <dgm:presLayoutVars>
          <dgm:chPref val="3"/>
        </dgm:presLayoutVars>
      </dgm:prSet>
      <dgm:spPr/>
    </dgm:pt>
    <dgm:pt modelId="{9331E67C-4FEF-4D48-91D1-E5DB8228CFB5}" type="pres">
      <dgm:prSet presAssocID="{CF7F77DF-4BDE-436D-A43B-3EFE0501FDBE}" presName="hierChild2" presStyleCnt="0"/>
      <dgm:spPr/>
    </dgm:pt>
    <dgm:pt modelId="{B1E63AE6-B2BF-405B-9553-DDB7E106A53D}" type="pres">
      <dgm:prSet presAssocID="{09304DDA-3DF0-4803-8E3A-4F6BD83E5EEB}" presName="Name10" presStyleLbl="parChTrans1D2" presStyleIdx="0" presStyleCnt="4"/>
      <dgm:spPr/>
    </dgm:pt>
    <dgm:pt modelId="{99066F92-4496-412B-89B3-B957B8ECC46F}" type="pres">
      <dgm:prSet presAssocID="{56697C2A-1947-4DFE-809D-03514C3993DF}" presName="hierRoot2" presStyleCnt="0"/>
      <dgm:spPr/>
    </dgm:pt>
    <dgm:pt modelId="{C5B9F667-7EB7-462D-B7E4-C4FF10BEFCF8}" type="pres">
      <dgm:prSet presAssocID="{56697C2A-1947-4DFE-809D-03514C3993DF}" presName="composite2" presStyleCnt="0"/>
      <dgm:spPr/>
    </dgm:pt>
    <dgm:pt modelId="{B2F94EB3-1720-4BF5-A1C5-742B448EC0D0}" type="pres">
      <dgm:prSet presAssocID="{56697C2A-1947-4DFE-809D-03514C3993DF}" presName="background2" presStyleLbl="node2" presStyleIdx="0" presStyleCnt="4"/>
      <dgm:spPr/>
    </dgm:pt>
    <dgm:pt modelId="{1C0E1DB8-13B3-4509-A30F-F6363062A01F}" type="pres">
      <dgm:prSet presAssocID="{56697C2A-1947-4DFE-809D-03514C3993DF}" presName="text2" presStyleLbl="fgAcc2" presStyleIdx="0" presStyleCnt="4">
        <dgm:presLayoutVars>
          <dgm:chPref val="3"/>
        </dgm:presLayoutVars>
      </dgm:prSet>
      <dgm:spPr/>
    </dgm:pt>
    <dgm:pt modelId="{3280FA71-BD1D-430F-A001-7F6CBA5594C2}" type="pres">
      <dgm:prSet presAssocID="{56697C2A-1947-4DFE-809D-03514C3993DF}" presName="hierChild3" presStyleCnt="0"/>
      <dgm:spPr/>
    </dgm:pt>
    <dgm:pt modelId="{1F641A38-171C-43B1-8835-59B8F033B7D3}" type="pres">
      <dgm:prSet presAssocID="{345181FD-3D02-4020-974A-E33BD756C27A}" presName="Name10" presStyleLbl="parChTrans1D2" presStyleIdx="1" presStyleCnt="4"/>
      <dgm:spPr/>
    </dgm:pt>
    <dgm:pt modelId="{FDF8F4F6-D949-4E58-B070-6BB4C36E17F8}" type="pres">
      <dgm:prSet presAssocID="{16CF3CE6-9D8F-40ED-B396-9F8C6508A32F}" presName="hierRoot2" presStyleCnt="0"/>
      <dgm:spPr/>
    </dgm:pt>
    <dgm:pt modelId="{1E8F21AF-87AA-4DF4-95CB-CE2B098CCDEC}" type="pres">
      <dgm:prSet presAssocID="{16CF3CE6-9D8F-40ED-B396-9F8C6508A32F}" presName="composite2" presStyleCnt="0"/>
      <dgm:spPr/>
    </dgm:pt>
    <dgm:pt modelId="{BC4C9061-192D-40D0-92D4-87D8792EF887}" type="pres">
      <dgm:prSet presAssocID="{16CF3CE6-9D8F-40ED-B396-9F8C6508A32F}" presName="background2" presStyleLbl="node2" presStyleIdx="1" presStyleCnt="4"/>
      <dgm:spPr/>
    </dgm:pt>
    <dgm:pt modelId="{B37FE1F3-75F6-4303-BD16-8BE1874A8FAB}" type="pres">
      <dgm:prSet presAssocID="{16CF3CE6-9D8F-40ED-B396-9F8C6508A32F}" presName="text2" presStyleLbl="fgAcc2" presStyleIdx="1" presStyleCnt="4">
        <dgm:presLayoutVars>
          <dgm:chPref val="3"/>
        </dgm:presLayoutVars>
      </dgm:prSet>
      <dgm:spPr/>
    </dgm:pt>
    <dgm:pt modelId="{69723880-8DF9-4D33-A39A-6DF0BD26AAC2}" type="pres">
      <dgm:prSet presAssocID="{16CF3CE6-9D8F-40ED-B396-9F8C6508A32F}" presName="hierChild3" presStyleCnt="0"/>
      <dgm:spPr/>
    </dgm:pt>
    <dgm:pt modelId="{57246A78-466C-42C9-B00C-C1F57BD5D156}" type="pres">
      <dgm:prSet presAssocID="{58EEC5EA-8E3F-4143-98E8-A11F4C954D44}" presName="Name10" presStyleLbl="parChTrans1D2" presStyleIdx="2" presStyleCnt="4"/>
      <dgm:spPr/>
    </dgm:pt>
    <dgm:pt modelId="{8E242D37-C7C3-49F7-9DC7-CA0597B91A20}" type="pres">
      <dgm:prSet presAssocID="{3FBB89E5-0647-4764-9878-EA4D67ED80A1}" presName="hierRoot2" presStyleCnt="0"/>
      <dgm:spPr/>
    </dgm:pt>
    <dgm:pt modelId="{8EF79288-74FB-4A88-AF3D-104AF7D96D88}" type="pres">
      <dgm:prSet presAssocID="{3FBB89E5-0647-4764-9878-EA4D67ED80A1}" presName="composite2" presStyleCnt="0"/>
      <dgm:spPr/>
    </dgm:pt>
    <dgm:pt modelId="{0C963B4C-5376-43B2-A3ED-B315027B79AE}" type="pres">
      <dgm:prSet presAssocID="{3FBB89E5-0647-4764-9878-EA4D67ED80A1}" presName="background2" presStyleLbl="node2" presStyleIdx="2" presStyleCnt="4"/>
      <dgm:spPr/>
    </dgm:pt>
    <dgm:pt modelId="{A73737F9-07D9-4F8D-BEDC-3AC74147C65C}" type="pres">
      <dgm:prSet presAssocID="{3FBB89E5-0647-4764-9878-EA4D67ED80A1}" presName="text2" presStyleLbl="fgAcc2" presStyleIdx="2" presStyleCnt="4">
        <dgm:presLayoutVars>
          <dgm:chPref val="3"/>
        </dgm:presLayoutVars>
      </dgm:prSet>
      <dgm:spPr/>
    </dgm:pt>
    <dgm:pt modelId="{12681193-7B24-4442-AF35-6618352DAE10}" type="pres">
      <dgm:prSet presAssocID="{3FBB89E5-0647-4764-9878-EA4D67ED80A1}" presName="hierChild3" presStyleCnt="0"/>
      <dgm:spPr/>
    </dgm:pt>
    <dgm:pt modelId="{551F9C6D-2223-4317-B8E7-CAE8236C9C6B}" type="pres">
      <dgm:prSet presAssocID="{3B7FE218-B21F-4895-B235-8323B314DDCB}" presName="Name10" presStyleLbl="parChTrans1D2" presStyleIdx="3" presStyleCnt="4"/>
      <dgm:spPr/>
    </dgm:pt>
    <dgm:pt modelId="{3FC17179-1376-4859-9B08-625738AE7F9B}" type="pres">
      <dgm:prSet presAssocID="{E9803381-4875-46BA-8887-EBA72B338B42}" presName="hierRoot2" presStyleCnt="0"/>
      <dgm:spPr/>
    </dgm:pt>
    <dgm:pt modelId="{BAAFDD57-FF2D-4EE4-910C-F29408405305}" type="pres">
      <dgm:prSet presAssocID="{E9803381-4875-46BA-8887-EBA72B338B42}" presName="composite2" presStyleCnt="0"/>
      <dgm:spPr/>
    </dgm:pt>
    <dgm:pt modelId="{B78A64EE-CE85-49BA-B564-256475B5188B}" type="pres">
      <dgm:prSet presAssocID="{E9803381-4875-46BA-8887-EBA72B338B42}" presName="background2" presStyleLbl="node2" presStyleIdx="3" presStyleCnt="4"/>
      <dgm:spPr/>
    </dgm:pt>
    <dgm:pt modelId="{2D8D3122-1D68-4270-9AC1-D3278D2A268F}" type="pres">
      <dgm:prSet presAssocID="{E9803381-4875-46BA-8887-EBA72B338B42}" presName="text2" presStyleLbl="fgAcc2" presStyleIdx="3" presStyleCnt="4">
        <dgm:presLayoutVars>
          <dgm:chPref val="3"/>
        </dgm:presLayoutVars>
      </dgm:prSet>
      <dgm:spPr/>
    </dgm:pt>
    <dgm:pt modelId="{BCB7B867-C6FF-4054-A7C5-BACCE1F4E626}" type="pres">
      <dgm:prSet presAssocID="{E9803381-4875-46BA-8887-EBA72B338B42}" presName="hierChild3" presStyleCnt="0"/>
      <dgm:spPr/>
    </dgm:pt>
  </dgm:ptLst>
  <dgm:cxnLst>
    <dgm:cxn modelId="{01366B08-078C-41DD-97AB-DC34E926A507}" type="presOf" srcId="{E9803381-4875-46BA-8887-EBA72B338B42}" destId="{2D8D3122-1D68-4270-9AC1-D3278D2A268F}" srcOrd="0" destOrd="0" presId="urn:microsoft.com/office/officeart/2005/8/layout/hierarchy1"/>
    <dgm:cxn modelId="{6A96C60B-5AA2-4752-AB1C-068ECBD26E08}" type="presOf" srcId="{345181FD-3D02-4020-974A-E33BD756C27A}" destId="{1F641A38-171C-43B1-8835-59B8F033B7D3}" srcOrd="0" destOrd="0" presId="urn:microsoft.com/office/officeart/2005/8/layout/hierarchy1"/>
    <dgm:cxn modelId="{C51CD52E-3127-4978-A7DD-79853D36DE5F}" srcId="{CF7F77DF-4BDE-436D-A43B-3EFE0501FDBE}" destId="{56697C2A-1947-4DFE-809D-03514C3993DF}" srcOrd="0" destOrd="0" parTransId="{09304DDA-3DF0-4803-8E3A-4F6BD83E5EEB}" sibTransId="{6F21BE83-1067-4220-BE08-6995B51AA5D0}"/>
    <dgm:cxn modelId="{4847CA3F-D1B4-4996-BDE8-48D8F25C0373}" type="presOf" srcId="{3B7FE218-B21F-4895-B235-8323B314DDCB}" destId="{551F9C6D-2223-4317-B8E7-CAE8236C9C6B}" srcOrd="0" destOrd="0" presId="urn:microsoft.com/office/officeart/2005/8/layout/hierarchy1"/>
    <dgm:cxn modelId="{1AD7F35E-7C9C-470D-B514-253F355D345E}" type="presOf" srcId="{58EEC5EA-8E3F-4143-98E8-A11F4C954D44}" destId="{57246A78-466C-42C9-B00C-C1F57BD5D156}" srcOrd="0" destOrd="0" presId="urn:microsoft.com/office/officeart/2005/8/layout/hierarchy1"/>
    <dgm:cxn modelId="{FF9721A3-BA22-42F8-BC95-7FC7BDB70CC7}" srcId="{3E740046-56D3-4D8F-9EA2-503281421446}" destId="{CF7F77DF-4BDE-436D-A43B-3EFE0501FDBE}" srcOrd="0" destOrd="0" parTransId="{3D19A51E-75AE-4BFB-B7E3-1FD1D4E9D002}" sibTransId="{3662F37C-B7A2-487C-9239-240CE58AAA7A}"/>
    <dgm:cxn modelId="{3BC5E3A8-6FAC-4F94-A205-5627974ABBF0}" type="presOf" srcId="{16CF3CE6-9D8F-40ED-B396-9F8C6508A32F}" destId="{B37FE1F3-75F6-4303-BD16-8BE1874A8FAB}" srcOrd="0" destOrd="0" presId="urn:microsoft.com/office/officeart/2005/8/layout/hierarchy1"/>
    <dgm:cxn modelId="{EAD26AB2-E2CF-47FF-843E-25A1FAFB664E}" type="presOf" srcId="{09304DDA-3DF0-4803-8E3A-4F6BD83E5EEB}" destId="{B1E63AE6-B2BF-405B-9553-DDB7E106A53D}" srcOrd="0" destOrd="0" presId="urn:microsoft.com/office/officeart/2005/8/layout/hierarchy1"/>
    <dgm:cxn modelId="{29D662B6-01B3-460A-BC67-552FEBD809B4}" type="presOf" srcId="{3E740046-56D3-4D8F-9EA2-503281421446}" destId="{F7AD44CF-36B7-43C8-87C6-94E4886B0297}" srcOrd="0" destOrd="0" presId="urn:microsoft.com/office/officeart/2005/8/layout/hierarchy1"/>
    <dgm:cxn modelId="{941AD6BE-ED07-4DEB-BE6B-2658929D8047}" type="presOf" srcId="{56697C2A-1947-4DFE-809D-03514C3993DF}" destId="{1C0E1DB8-13B3-4509-A30F-F6363062A01F}" srcOrd="0" destOrd="0" presId="urn:microsoft.com/office/officeart/2005/8/layout/hierarchy1"/>
    <dgm:cxn modelId="{488B29CA-45AC-48D2-A6D6-EBAEEA1066E2}" type="presOf" srcId="{CF7F77DF-4BDE-436D-A43B-3EFE0501FDBE}" destId="{4C2F8E5B-DC74-4F19-976B-E5521F1A5902}" srcOrd="0" destOrd="0" presId="urn:microsoft.com/office/officeart/2005/8/layout/hierarchy1"/>
    <dgm:cxn modelId="{5A3B12DF-CE6E-400C-9EA9-F1C1C10957AA}" type="presOf" srcId="{3FBB89E5-0647-4764-9878-EA4D67ED80A1}" destId="{A73737F9-07D9-4F8D-BEDC-3AC74147C65C}" srcOrd="0" destOrd="0" presId="urn:microsoft.com/office/officeart/2005/8/layout/hierarchy1"/>
    <dgm:cxn modelId="{21D4DCE5-7502-4A97-8016-7E45B596A29C}" srcId="{CF7F77DF-4BDE-436D-A43B-3EFE0501FDBE}" destId="{E9803381-4875-46BA-8887-EBA72B338B42}" srcOrd="3" destOrd="0" parTransId="{3B7FE218-B21F-4895-B235-8323B314DDCB}" sibTransId="{1DB83163-A7F9-40BC-B709-78D21975FB44}"/>
    <dgm:cxn modelId="{9F80C9F6-AD93-4367-ABA4-FE126A6201AF}" srcId="{CF7F77DF-4BDE-436D-A43B-3EFE0501FDBE}" destId="{3FBB89E5-0647-4764-9878-EA4D67ED80A1}" srcOrd="2" destOrd="0" parTransId="{58EEC5EA-8E3F-4143-98E8-A11F4C954D44}" sibTransId="{65F399D9-268D-4C7C-B92F-943801507C17}"/>
    <dgm:cxn modelId="{E744F3FA-DD2A-4F40-939D-43E6EC47B2C2}" srcId="{CF7F77DF-4BDE-436D-A43B-3EFE0501FDBE}" destId="{16CF3CE6-9D8F-40ED-B396-9F8C6508A32F}" srcOrd="1" destOrd="0" parTransId="{345181FD-3D02-4020-974A-E33BD756C27A}" sibTransId="{4329CF31-E6A0-456E-A0A8-67C7D3AC2891}"/>
    <dgm:cxn modelId="{CBB2B885-E2D8-4116-B7A2-E81E8BAEE1FF}" type="presParOf" srcId="{F7AD44CF-36B7-43C8-87C6-94E4886B0297}" destId="{154DAA14-EE25-47DB-96C4-8465738518F7}" srcOrd="0" destOrd="0" presId="urn:microsoft.com/office/officeart/2005/8/layout/hierarchy1"/>
    <dgm:cxn modelId="{35069802-B490-4D4E-89DA-9AD4F92A6D0F}" type="presParOf" srcId="{154DAA14-EE25-47DB-96C4-8465738518F7}" destId="{BFDC9724-3F15-4525-95F3-AAE3B998ED8F}" srcOrd="0" destOrd="0" presId="urn:microsoft.com/office/officeart/2005/8/layout/hierarchy1"/>
    <dgm:cxn modelId="{F219BA17-62D5-447A-95A0-44248233EF95}" type="presParOf" srcId="{BFDC9724-3F15-4525-95F3-AAE3B998ED8F}" destId="{34185EAC-1EE6-4173-BA85-9A53F66D427E}" srcOrd="0" destOrd="0" presId="urn:microsoft.com/office/officeart/2005/8/layout/hierarchy1"/>
    <dgm:cxn modelId="{2EAFB202-D808-435A-93DA-DE7E04E8EC80}" type="presParOf" srcId="{BFDC9724-3F15-4525-95F3-AAE3B998ED8F}" destId="{4C2F8E5B-DC74-4F19-976B-E5521F1A5902}" srcOrd="1" destOrd="0" presId="urn:microsoft.com/office/officeart/2005/8/layout/hierarchy1"/>
    <dgm:cxn modelId="{12FBA4FC-C802-46C2-A5FD-762EA38153A2}" type="presParOf" srcId="{154DAA14-EE25-47DB-96C4-8465738518F7}" destId="{9331E67C-4FEF-4D48-91D1-E5DB8228CFB5}" srcOrd="1" destOrd="0" presId="urn:microsoft.com/office/officeart/2005/8/layout/hierarchy1"/>
    <dgm:cxn modelId="{780DBEDE-6F71-4D57-9DF4-BE996C54A87F}" type="presParOf" srcId="{9331E67C-4FEF-4D48-91D1-E5DB8228CFB5}" destId="{B1E63AE6-B2BF-405B-9553-DDB7E106A53D}" srcOrd="0" destOrd="0" presId="urn:microsoft.com/office/officeart/2005/8/layout/hierarchy1"/>
    <dgm:cxn modelId="{7E93A57C-FA8D-45D0-9E72-6A328606893B}" type="presParOf" srcId="{9331E67C-4FEF-4D48-91D1-E5DB8228CFB5}" destId="{99066F92-4496-412B-89B3-B957B8ECC46F}" srcOrd="1" destOrd="0" presId="urn:microsoft.com/office/officeart/2005/8/layout/hierarchy1"/>
    <dgm:cxn modelId="{43CAA387-A1C3-4C63-BE16-94D279A58253}" type="presParOf" srcId="{99066F92-4496-412B-89B3-B957B8ECC46F}" destId="{C5B9F667-7EB7-462D-B7E4-C4FF10BEFCF8}" srcOrd="0" destOrd="0" presId="urn:microsoft.com/office/officeart/2005/8/layout/hierarchy1"/>
    <dgm:cxn modelId="{2061145E-3CCB-4CE1-A508-26381C9593A9}" type="presParOf" srcId="{C5B9F667-7EB7-462D-B7E4-C4FF10BEFCF8}" destId="{B2F94EB3-1720-4BF5-A1C5-742B448EC0D0}" srcOrd="0" destOrd="0" presId="urn:microsoft.com/office/officeart/2005/8/layout/hierarchy1"/>
    <dgm:cxn modelId="{57284B46-5AF6-484D-908C-7567BE077F47}" type="presParOf" srcId="{C5B9F667-7EB7-462D-B7E4-C4FF10BEFCF8}" destId="{1C0E1DB8-13B3-4509-A30F-F6363062A01F}" srcOrd="1" destOrd="0" presId="urn:microsoft.com/office/officeart/2005/8/layout/hierarchy1"/>
    <dgm:cxn modelId="{3B53E92D-5AC4-4099-B136-B61F7910A24C}" type="presParOf" srcId="{99066F92-4496-412B-89B3-B957B8ECC46F}" destId="{3280FA71-BD1D-430F-A001-7F6CBA5594C2}" srcOrd="1" destOrd="0" presId="urn:microsoft.com/office/officeart/2005/8/layout/hierarchy1"/>
    <dgm:cxn modelId="{6961370D-18AC-4E5B-A13A-391D8A14A88C}" type="presParOf" srcId="{9331E67C-4FEF-4D48-91D1-E5DB8228CFB5}" destId="{1F641A38-171C-43B1-8835-59B8F033B7D3}" srcOrd="2" destOrd="0" presId="urn:microsoft.com/office/officeart/2005/8/layout/hierarchy1"/>
    <dgm:cxn modelId="{84965B6E-9D55-40DB-8A45-088D89923260}" type="presParOf" srcId="{9331E67C-4FEF-4D48-91D1-E5DB8228CFB5}" destId="{FDF8F4F6-D949-4E58-B070-6BB4C36E17F8}" srcOrd="3" destOrd="0" presId="urn:microsoft.com/office/officeart/2005/8/layout/hierarchy1"/>
    <dgm:cxn modelId="{663D9D2E-05DA-4A3F-99AE-DC804B6188B0}" type="presParOf" srcId="{FDF8F4F6-D949-4E58-B070-6BB4C36E17F8}" destId="{1E8F21AF-87AA-4DF4-95CB-CE2B098CCDEC}" srcOrd="0" destOrd="0" presId="urn:microsoft.com/office/officeart/2005/8/layout/hierarchy1"/>
    <dgm:cxn modelId="{660A5B4B-682B-4C59-8474-EEDCAC1CC472}" type="presParOf" srcId="{1E8F21AF-87AA-4DF4-95CB-CE2B098CCDEC}" destId="{BC4C9061-192D-40D0-92D4-87D8792EF887}" srcOrd="0" destOrd="0" presId="urn:microsoft.com/office/officeart/2005/8/layout/hierarchy1"/>
    <dgm:cxn modelId="{7750DB78-BBFC-4C9C-A341-658773B63040}" type="presParOf" srcId="{1E8F21AF-87AA-4DF4-95CB-CE2B098CCDEC}" destId="{B37FE1F3-75F6-4303-BD16-8BE1874A8FAB}" srcOrd="1" destOrd="0" presId="urn:microsoft.com/office/officeart/2005/8/layout/hierarchy1"/>
    <dgm:cxn modelId="{2635F597-C554-423A-A131-178CBFDAD06E}" type="presParOf" srcId="{FDF8F4F6-D949-4E58-B070-6BB4C36E17F8}" destId="{69723880-8DF9-4D33-A39A-6DF0BD26AAC2}" srcOrd="1" destOrd="0" presId="urn:microsoft.com/office/officeart/2005/8/layout/hierarchy1"/>
    <dgm:cxn modelId="{9F84E162-B13A-425D-AF46-762FA4C2EB49}" type="presParOf" srcId="{9331E67C-4FEF-4D48-91D1-E5DB8228CFB5}" destId="{57246A78-466C-42C9-B00C-C1F57BD5D156}" srcOrd="4" destOrd="0" presId="urn:microsoft.com/office/officeart/2005/8/layout/hierarchy1"/>
    <dgm:cxn modelId="{4268F42D-EC71-4224-84A9-4CE1A84DFFF7}" type="presParOf" srcId="{9331E67C-4FEF-4D48-91D1-E5DB8228CFB5}" destId="{8E242D37-C7C3-49F7-9DC7-CA0597B91A20}" srcOrd="5" destOrd="0" presId="urn:microsoft.com/office/officeart/2005/8/layout/hierarchy1"/>
    <dgm:cxn modelId="{BDA735ED-2802-4446-8556-897A8783B30C}" type="presParOf" srcId="{8E242D37-C7C3-49F7-9DC7-CA0597B91A20}" destId="{8EF79288-74FB-4A88-AF3D-104AF7D96D88}" srcOrd="0" destOrd="0" presId="urn:microsoft.com/office/officeart/2005/8/layout/hierarchy1"/>
    <dgm:cxn modelId="{27F5E3ED-8A9A-429F-B64D-36893F8F67BE}" type="presParOf" srcId="{8EF79288-74FB-4A88-AF3D-104AF7D96D88}" destId="{0C963B4C-5376-43B2-A3ED-B315027B79AE}" srcOrd="0" destOrd="0" presId="urn:microsoft.com/office/officeart/2005/8/layout/hierarchy1"/>
    <dgm:cxn modelId="{AA685789-8638-4038-B49E-86EC89732D79}" type="presParOf" srcId="{8EF79288-74FB-4A88-AF3D-104AF7D96D88}" destId="{A73737F9-07D9-4F8D-BEDC-3AC74147C65C}" srcOrd="1" destOrd="0" presId="urn:microsoft.com/office/officeart/2005/8/layout/hierarchy1"/>
    <dgm:cxn modelId="{6E4A1035-8889-4BF4-A066-0A9EC16173B7}" type="presParOf" srcId="{8E242D37-C7C3-49F7-9DC7-CA0597B91A20}" destId="{12681193-7B24-4442-AF35-6618352DAE10}" srcOrd="1" destOrd="0" presId="urn:microsoft.com/office/officeart/2005/8/layout/hierarchy1"/>
    <dgm:cxn modelId="{2ADAE9D9-2BD8-416F-BA0C-C8A3A7FFE9F7}" type="presParOf" srcId="{9331E67C-4FEF-4D48-91D1-E5DB8228CFB5}" destId="{551F9C6D-2223-4317-B8E7-CAE8236C9C6B}" srcOrd="6" destOrd="0" presId="urn:microsoft.com/office/officeart/2005/8/layout/hierarchy1"/>
    <dgm:cxn modelId="{376CCB13-919E-4802-BB85-01045B291A10}" type="presParOf" srcId="{9331E67C-4FEF-4D48-91D1-E5DB8228CFB5}" destId="{3FC17179-1376-4859-9B08-625738AE7F9B}" srcOrd="7" destOrd="0" presId="urn:microsoft.com/office/officeart/2005/8/layout/hierarchy1"/>
    <dgm:cxn modelId="{CED543B3-8A66-4E8B-A989-C1790E9DF812}" type="presParOf" srcId="{3FC17179-1376-4859-9B08-625738AE7F9B}" destId="{BAAFDD57-FF2D-4EE4-910C-F29408405305}" srcOrd="0" destOrd="0" presId="urn:microsoft.com/office/officeart/2005/8/layout/hierarchy1"/>
    <dgm:cxn modelId="{DB1723D7-4889-4F64-8D8C-63C70191D75D}" type="presParOf" srcId="{BAAFDD57-FF2D-4EE4-910C-F29408405305}" destId="{B78A64EE-CE85-49BA-B564-256475B5188B}" srcOrd="0" destOrd="0" presId="urn:microsoft.com/office/officeart/2005/8/layout/hierarchy1"/>
    <dgm:cxn modelId="{EDA184A4-F597-4E35-B2B0-CCCFAE165C48}" type="presParOf" srcId="{BAAFDD57-FF2D-4EE4-910C-F29408405305}" destId="{2D8D3122-1D68-4270-9AC1-D3278D2A268F}" srcOrd="1" destOrd="0" presId="urn:microsoft.com/office/officeart/2005/8/layout/hierarchy1"/>
    <dgm:cxn modelId="{35F8E70A-1246-4573-8D7D-55D64F03F2BD}" type="presParOf" srcId="{3FC17179-1376-4859-9B08-625738AE7F9B}" destId="{BCB7B867-C6FF-4054-A7C5-BACCE1F4E62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87CDB-1857-4A78-B9FB-F362AF7B5556}">
      <dsp:nvSpPr>
        <dsp:cNvPr id="0" name=""/>
        <dsp:cNvSpPr/>
      </dsp:nvSpPr>
      <dsp:spPr>
        <a:xfrm>
          <a:off x="5002815" y="2245508"/>
          <a:ext cx="4476333" cy="304332"/>
        </a:xfrm>
        <a:custGeom>
          <a:avLst/>
          <a:gdLst/>
          <a:ahLst/>
          <a:cxnLst/>
          <a:rect l="0" t="0" r="0" b="0"/>
          <a:pathLst>
            <a:path>
              <a:moveTo>
                <a:pt x="0" y="0"/>
              </a:moveTo>
              <a:lnTo>
                <a:pt x="0" y="207393"/>
              </a:lnTo>
              <a:lnTo>
                <a:pt x="4476333" y="207393"/>
              </a:lnTo>
              <a:lnTo>
                <a:pt x="4476333"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BEE5E9-E4B1-4EAA-B16F-191359666D1B}">
      <dsp:nvSpPr>
        <dsp:cNvPr id="0" name=""/>
        <dsp:cNvSpPr/>
      </dsp:nvSpPr>
      <dsp:spPr>
        <a:xfrm>
          <a:off x="5002815" y="2245508"/>
          <a:ext cx="3197381" cy="304332"/>
        </a:xfrm>
        <a:custGeom>
          <a:avLst/>
          <a:gdLst/>
          <a:ahLst/>
          <a:cxnLst/>
          <a:rect l="0" t="0" r="0" b="0"/>
          <a:pathLst>
            <a:path>
              <a:moveTo>
                <a:pt x="0" y="0"/>
              </a:moveTo>
              <a:lnTo>
                <a:pt x="0" y="207393"/>
              </a:lnTo>
              <a:lnTo>
                <a:pt x="3197381" y="207393"/>
              </a:lnTo>
              <a:lnTo>
                <a:pt x="3197381"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F21E46-5109-4FF3-ADC6-DEC811024DF0}">
      <dsp:nvSpPr>
        <dsp:cNvPr id="0" name=""/>
        <dsp:cNvSpPr/>
      </dsp:nvSpPr>
      <dsp:spPr>
        <a:xfrm>
          <a:off x="5002815" y="2245508"/>
          <a:ext cx="1918428" cy="304332"/>
        </a:xfrm>
        <a:custGeom>
          <a:avLst/>
          <a:gdLst/>
          <a:ahLst/>
          <a:cxnLst/>
          <a:rect l="0" t="0" r="0" b="0"/>
          <a:pathLst>
            <a:path>
              <a:moveTo>
                <a:pt x="0" y="0"/>
              </a:moveTo>
              <a:lnTo>
                <a:pt x="0" y="207393"/>
              </a:lnTo>
              <a:lnTo>
                <a:pt x="1918428" y="207393"/>
              </a:lnTo>
              <a:lnTo>
                <a:pt x="1918428"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5F6F72-7710-4E92-B325-7C0ED8138BB1}">
      <dsp:nvSpPr>
        <dsp:cNvPr id="0" name=""/>
        <dsp:cNvSpPr/>
      </dsp:nvSpPr>
      <dsp:spPr>
        <a:xfrm>
          <a:off x="5002815" y="2245508"/>
          <a:ext cx="639476" cy="304332"/>
        </a:xfrm>
        <a:custGeom>
          <a:avLst/>
          <a:gdLst/>
          <a:ahLst/>
          <a:cxnLst/>
          <a:rect l="0" t="0" r="0" b="0"/>
          <a:pathLst>
            <a:path>
              <a:moveTo>
                <a:pt x="0" y="0"/>
              </a:moveTo>
              <a:lnTo>
                <a:pt x="0" y="207393"/>
              </a:lnTo>
              <a:lnTo>
                <a:pt x="639476" y="207393"/>
              </a:lnTo>
              <a:lnTo>
                <a:pt x="639476"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BDED57-844D-4FDB-B687-552E1313D6F2}">
      <dsp:nvSpPr>
        <dsp:cNvPr id="0" name=""/>
        <dsp:cNvSpPr/>
      </dsp:nvSpPr>
      <dsp:spPr>
        <a:xfrm>
          <a:off x="4363339" y="2245508"/>
          <a:ext cx="639476" cy="304332"/>
        </a:xfrm>
        <a:custGeom>
          <a:avLst/>
          <a:gdLst/>
          <a:ahLst/>
          <a:cxnLst/>
          <a:rect l="0" t="0" r="0" b="0"/>
          <a:pathLst>
            <a:path>
              <a:moveTo>
                <a:pt x="639476" y="0"/>
              </a:moveTo>
              <a:lnTo>
                <a:pt x="639476" y="207393"/>
              </a:lnTo>
              <a:lnTo>
                <a:pt x="0" y="207393"/>
              </a:lnTo>
              <a:lnTo>
                <a:pt x="0"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7886B0-6DDE-416B-85C3-598A71F76162}">
      <dsp:nvSpPr>
        <dsp:cNvPr id="0" name=""/>
        <dsp:cNvSpPr/>
      </dsp:nvSpPr>
      <dsp:spPr>
        <a:xfrm>
          <a:off x="3084387" y="2245508"/>
          <a:ext cx="1918428" cy="304332"/>
        </a:xfrm>
        <a:custGeom>
          <a:avLst/>
          <a:gdLst/>
          <a:ahLst/>
          <a:cxnLst/>
          <a:rect l="0" t="0" r="0" b="0"/>
          <a:pathLst>
            <a:path>
              <a:moveTo>
                <a:pt x="1918428" y="0"/>
              </a:moveTo>
              <a:lnTo>
                <a:pt x="1918428" y="207393"/>
              </a:lnTo>
              <a:lnTo>
                <a:pt x="0" y="207393"/>
              </a:lnTo>
              <a:lnTo>
                <a:pt x="0"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A640B1-336C-4D14-B459-D5D923218612}">
      <dsp:nvSpPr>
        <dsp:cNvPr id="0" name=""/>
        <dsp:cNvSpPr/>
      </dsp:nvSpPr>
      <dsp:spPr>
        <a:xfrm>
          <a:off x="1805434" y="2245508"/>
          <a:ext cx="3197381" cy="304332"/>
        </a:xfrm>
        <a:custGeom>
          <a:avLst/>
          <a:gdLst/>
          <a:ahLst/>
          <a:cxnLst/>
          <a:rect l="0" t="0" r="0" b="0"/>
          <a:pathLst>
            <a:path>
              <a:moveTo>
                <a:pt x="3197381" y="0"/>
              </a:moveTo>
              <a:lnTo>
                <a:pt x="3197381" y="207393"/>
              </a:lnTo>
              <a:lnTo>
                <a:pt x="0" y="207393"/>
              </a:lnTo>
              <a:lnTo>
                <a:pt x="0"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6A3CB7F-672D-40B4-B803-8ECAE4B952C6}">
      <dsp:nvSpPr>
        <dsp:cNvPr id="0" name=""/>
        <dsp:cNvSpPr/>
      </dsp:nvSpPr>
      <dsp:spPr>
        <a:xfrm>
          <a:off x="526482" y="2245508"/>
          <a:ext cx="4476333" cy="304332"/>
        </a:xfrm>
        <a:custGeom>
          <a:avLst/>
          <a:gdLst/>
          <a:ahLst/>
          <a:cxnLst/>
          <a:rect l="0" t="0" r="0" b="0"/>
          <a:pathLst>
            <a:path>
              <a:moveTo>
                <a:pt x="4476333" y="0"/>
              </a:moveTo>
              <a:lnTo>
                <a:pt x="4476333" y="207393"/>
              </a:lnTo>
              <a:lnTo>
                <a:pt x="0" y="207393"/>
              </a:lnTo>
              <a:lnTo>
                <a:pt x="0" y="304332"/>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E5965B-161D-4F03-BCA9-D2FB9792D966}">
      <dsp:nvSpPr>
        <dsp:cNvPr id="0" name=""/>
        <dsp:cNvSpPr/>
      </dsp:nvSpPr>
      <dsp:spPr>
        <a:xfrm>
          <a:off x="4957095" y="1276702"/>
          <a:ext cx="91440" cy="304332"/>
        </a:xfrm>
        <a:custGeom>
          <a:avLst/>
          <a:gdLst/>
          <a:ahLst/>
          <a:cxnLst/>
          <a:rect l="0" t="0" r="0" b="0"/>
          <a:pathLst>
            <a:path>
              <a:moveTo>
                <a:pt x="45720" y="0"/>
              </a:moveTo>
              <a:lnTo>
                <a:pt x="45720" y="3043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35EBF79-9450-40C5-892F-E426326A55C1}">
      <dsp:nvSpPr>
        <dsp:cNvPr id="0" name=""/>
        <dsp:cNvSpPr/>
      </dsp:nvSpPr>
      <dsp:spPr>
        <a:xfrm>
          <a:off x="4479607" y="612228"/>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4ABC71-D000-43D2-80BC-B1F2D62BDC8B}">
      <dsp:nvSpPr>
        <dsp:cNvPr id="0" name=""/>
        <dsp:cNvSpPr/>
      </dsp:nvSpPr>
      <dsp:spPr>
        <a:xfrm>
          <a:off x="4595876" y="722683"/>
          <a:ext cx="1046415" cy="6644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Consejo Directivo</a:t>
          </a:r>
          <a:endParaRPr lang="es-MX" sz="1200" kern="1200" dirty="0"/>
        </a:p>
      </dsp:txBody>
      <dsp:txXfrm>
        <a:off x="4615338" y="742145"/>
        <a:ext cx="1007491" cy="625549"/>
      </dsp:txXfrm>
    </dsp:sp>
    <dsp:sp modelId="{92A6DE86-24BE-42D3-817A-DF2349D2E9F3}">
      <dsp:nvSpPr>
        <dsp:cNvPr id="0" name=""/>
        <dsp:cNvSpPr/>
      </dsp:nvSpPr>
      <dsp:spPr>
        <a:xfrm>
          <a:off x="4479607" y="1581035"/>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21BA06-B2C9-43D8-81CC-415523D7E737}">
      <dsp:nvSpPr>
        <dsp:cNvPr id="0" name=""/>
        <dsp:cNvSpPr/>
      </dsp:nvSpPr>
      <dsp:spPr>
        <a:xfrm>
          <a:off x="4595876" y="1691490"/>
          <a:ext cx="1046415" cy="6644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Dirección General</a:t>
          </a:r>
          <a:endParaRPr lang="es-MX" sz="1200" kern="1200" dirty="0"/>
        </a:p>
      </dsp:txBody>
      <dsp:txXfrm>
        <a:off x="4615338" y="1710952"/>
        <a:ext cx="1007491" cy="625549"/>
      </dsp:txXfrm>
    </dsp:sp>
    <dsp:sp modelId="{B2318589-B1E9-43CC-BC95-7D4E9C63877E}">
      <dsp:nvSpPr>
        <dsp:cNvPr id="0" name=""/>
        <dsp:cNvSpPr/>
      </dsp:nvSpPr>
      <dsp:spPr>
        <a:xfrm>
          <a:off x="3274"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5C77F47-4103-42BF-8879-8D00160CA23A}">
      <dsp:nvSpPr>
        <dsp:cNvPr id="0" name=""/>
        <dsp:cNvSpPr/>
      </dsp:nvSpPr>
      <dsp:spPr>
        <a:xfrm>
          <a:off x="119542" y="2660296"/>
          <a:ext cx="1046415" cy="664473"/>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Abogado general</a:t>
          </a:r>
        </a:p>
      </dsp:txBody>
      <dsp:txXfrm>
        <a:off x="139004" y="2679758"/>
        <a:ext cx="1007491" cy="625549"/>
      </dsp:txXfrm>
    </dsp:sp>
    <dsp:sp modelId="{BC711763-DDFE-4D4F-89C0-6D7E79D7EABD}">
      <dsp:nvSpPr>
        <dsp:cNvPr id="0" name=""/>
        <dsp:cNvSpPr/>
      </dsp:nvSpPr>
      <dsp:spPr>
        <a:xfrm>
          <a:off x="1282226"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6E85C96-1AD4-4ACE-8162-91B4BFE72AC8}">
      <dsp:nvSpPr>
        <dsp:cNvPr id="0" name=""/>
        <dsp:cNvSpPr/>
      </dsp:nvSpPr>
      <dsp:spPr>
        <a:xfrm>
          <a:off x="1398495" y="2660296"/>
          <a:ext cx="1046415" cy="6644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Dirección de Administración</a:t>
          </a:r>
        </a:p>
      </dsp:txBody>
      <dsp:txXfrm>
        <a:off x="1417957" y="2679758"/>
        <a:ext cx="1007491" cy="625549"/>
      </dsp:txXfrm>
    </dsp:sp>
    <dsp:sp modelId="{42AD2587-799B-4018-9BC2-BC6DE1B23169}">
      <dsp:nvSpPr>
        <dsp:cNvPr id="0" name=""/>
        <dsp:cNvSpPr/>
      </dsp:nvSpPr>
      <dsp:spPr>
        <a:xfrm>
          <a:off x="2561179"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03E355-C577-4ED3-9313-C516527B8239}">
      <dsp:nvSpPr>
        <dsp:cNvPr id="0" name=""/>
        <dsp:cNvSpPr/>
      </dsp:nvSpPr>
      <dsp:spPr>
        <a:xfrm>
          <a:off x="2677447" y="2660296"/>
          <a:ext cx="1046415" cy="664473"/>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Dirección de Atención a Afiliados, Pensionados y Beneficiarios</a:t>
          </a:r>
        </a:p>
      </dsp:txBody>
      <dsp:txXfrm>
        <a:off x="2696909" y="2679758"/>
        <a:ext cx="1007491" cy="625549"/>
      </dsp:txXfrm>
    </dsp:sp>
    <dsp:sp modelId="{7A21A467-36BE-4CDC-B410-429C0123E0AF}">
      <dsp:nvSpPr>
        <dsp:cNvPr id="0" name=""/>
        <dsp:cNvSpPr/>
      </dsp:nvSpPr>
      <dsp:spPr>
        <a:xfrm>
          <a:off x="3840131"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91F3FE-66C7-43C6-89D9-1659167FB9C3}">
      <dsp:nvSpPr>
        <dsp:cNvPr id="0" name=""/>
        <dsp:cNvSpPr/>
      </dsp:nvSpPr>
      <dsp:spPr>
        <a:xfrm>
          <a:off x="3956400" y="2660296"/>
          <a:ext cx="1046415" cy="664473"/>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Dirección de Fideicomisos</a:t>
          </a:r>
        </a:p>
      </dsp:txBody>
      <dsp:txXfrm>
        <a:off x="3975862" y="2679758"/>
        <a:ext cx="1007491" cy="625549"/>
      </dsp:txXfrm>
    </dsp:sp>
    <dsp:sp modelId="{713876DE-1190-4660-9EA7-BDE3252C22EB}">
      <dsp:nvSpPr>
        <dsp:cNvPr id="0" name=""/>
        <dsp:cNvSpPr/>
      </dsp:nvSpPr>
      <dsp:spPr>
        <a:xfrm>
          <a:off x="5119084"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CDA2D3C-D305-426A-8D3D-6BAC232ADAEC}">
      <dsp:nvSpPr>
        <dsp:cNvPr id="0" name=""/>
        <dsp:cNvSpPr/>
      </dsp:nvSpPr>
      <dsp:spPr>
        <a:xfrm>
          <a:off x="5235352" y="2660296"/>
          <a:ext cx="1046415" cy="6644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Dirección de Finanzas</a:t>
          </a:r>
        </a:p>
      </dsp:txBody>
      <dsp:txXfrm>
        <a:off x="5254814" y="2679758"/>
        <a:ext cx="1007491" cy="625549"/>
      </dsp:txXfrm>
    </dsp:sp>
    <dsp:sp modelId="{157747DE-8A45-4594-9F4E-42DB489DCB66}">
      <dsp:nvSpPr>
        <dsp:cNvPr id="0" name=""/>
        <dsp:cNvSpPr/>
      </dsp:nvSpPr>
      <dsp:spPr>
        <a:xfrm>
          <a:off x="6398036"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0D4BA29-7DBB-4140-AFD3-0C560BA51C84}">
      <dsp:nvSpPr>
        <dsp:cNvPr id="0" name=""/>
        <dsp:cNvSpPr/>
      </dsp:nvSpPr>
      <dsp:spPr>
        <a:xfrm>
          <a:off x="6514305" y="2660296"/>
          <a:ext cx="1046415" cy="664473"/>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Dirección de Informática</a:t>
          </a:r>
        </a:p>
      </dsp:txBody>
      <dsp:txXfrm>
        <a:off x="6533767" y="2679758"/>
        <a:ext cx="1007491" cy="625549"/>
      </dsp:txXfrm>
    </dsp:sp>
    <dsp:sp modelId="{2BC8B105-3EE9-452D-B271-D4346A446C13}">
      <dsp:nvSpPr>
        <dsp:cNvPr id="0" name=""/>
        <dsp:cNvSpPr/>
      </dsp:nvSpPr>
      <dsp:spPr>
        <a:xfrm>
          <a:off x="7676989"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945F8A-8FAA-494C-BB29-7834E20883F9}">
      <dsp:nvSpPr>
        <dsp:cNvPr id="0" name=""/>
        <dsp:cNvSpPr/>
      </dsp:nvSpPr>
      <dsp:spPr>
        <a:xfrm>
          <a:off x="7793257" y="2660296"/>
          <a:ext cx="1046415" cy="664473"/>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Dirección de Gestión y Protección del Patrimonio Inmobiliario</a:t>
          </a:r>
        </a:p>
      </dsp:txBody>
      <dsp:txXfrm>
        <a:off x="7812719" y="2679758"/>
        <a:ext cx="1007491" cy="625549"/>
      </dsp:txXfrm>
    </dsp:sp>
    <dsp:sp modelId="{1D246901-7F69-4E3E-9A41-EFEFCECF3153}">
      <dsp:nvSpPr>
        <dsp:cNvPr id="0" name=""/>
        <dsp:cNvSpPr/>
      </dsp:nvSpPr>
      <dsp:spPr>
        <a:xfrm>
          <a:off x="8955941" y="2549841"/>
          <a:ext cx="1046415" cy="66447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0C3CE0-0E0A-45DF-B78F-0C28F70F34A9}">
      <dsp:nvSpPr>
        <dsp:cNvPr id="0" name=""/>
        <dsp:cNvSpPr/>
      </dsp:nvSpPr>
      <dsp:spPr>
        <a:xfrm>
          <a:off x="9072210" y="2660296"/>
          <a:ext cx="1046415" cy="66447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Dirección de Servicios Médicos</a:t>
          </a:r>
        </a:p>
      </dsp:txBody>
      <dsp:txXfrm>
        <a:off x="9091672" y="2679758"/>
        <a:ext cx="1007491" cy="62554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56320D-1A22-46D8-BC29-578C737C1F7B}">
      <dsp:nvSpPr>
        <dsp:cNvPr id="0" name=""/>
        <dsp:cNvSpPr/>
      </dsp:nvSpPr>
      <dsp:spPr>
        <a:xfrm>
          <a:off x="4736922" y="1057612"/>
          <a:ext cx="4069783" cy="387369"/>
        </a:xfrm>
        <a:custGeom>
          <a:avLst/>
          <a:gdLst/>
          <a:ahLst/>
          <a:cxnLst/>
          <a:rect l="0" t="0" r="0" b="0"/>
          <a:pathLst>
            <a:path>
              <a:moveTo>
                <a:pt x="0" y="0"/>
              </a:moveTo>
              <a:lnTo>
                <a:pt x="0" y="263980"/>
              </a:lnTo>
              <a:lnTo>
                <a:pt x="4069783" y="263980"/>
              </a:lnTo>
              <a:lnTo>
                <a:pt x="4069783" y="3873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14112D-B501-4CCF-99EC-3ABAF95973AA}">
      <dsp:nvSpPr>
        <dsp:cNvPr id="0" name=""/>
        <dsp:cNvSpPr/>
      </dsp:nvSpPr>
      <dsp:spPr>
        <a:xfrm>
          <a:off x="4736922" y="1057612"/>
          <a:ext cx="2441870" cy="387369"/>
        </a:xfrm>
        <a:custGeom>
          <a:avLst/>
          <a:gdLst/>
          <a:ahLst/>
          <a:cxnLst/>
          <a:rect l="0" t="0" r="0" b="0"/>
          <a:pathLst>
            <a:path>
              <a:moveTo>
                <a:pt x="0" y="0"/>
              </a:moveTo>
              <a:lnTo>
                <a:pt x="0" y="263980"/>
              </a:lnTo>
              <a:lnTo>
                <a:pt x="2441870" y="263980"/>
              </a:lnTo>
              <a:lnTo>
                <a:pt x="2441870" y="3873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DD28A5-240B-493D-AE52-FC8616E83E99}">
      <dsp:nvSpPr>
        <dsp:cNvPr id="0" name=""/>
        <dsp:cNvSpPr/>
      </dsp:nvSpPr>
      <dsp:spPr>
        <a:xfrm>
          <a:off x="4736922" y="1057612"/>
          <a:ext cx="813956" cy="387369"/>
        </a:xfrm>
        <a:custGeom>
          <a:avLst/>
          <a:gdLst/>
          <a:ahLst/>
          <a:cxnLst/>
          <a:rect l="0" t="0" r="0" b="0"/>
          <a:pathLst>
            <a:path>
              <a:moveTo>
                <a:pt x="0" y="0"/>
              </a:moveTo>
              <a:lnTo>
                <a:pt x="0" y="263980"/>
              </a:lnTo>
              <a:lnTo>
                <a:pt x="813956" y="263980"/>
              </a:lnTo>
              <a:lnTo>
                <a:pt x="813956" y="3873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C3374BD-FCC7-41AB-A209-4AC2830E2D89}">
      <dsp:nvSpPr>
        <dsp:cNvPr id="0" name=""/>
        <dsp:cNvSpPr/>
      </dsp:nvSpPr>
      <dsp:spPr>
        <a:xfrm>
          <a:off x="3922965" y="1057612"/>
          <a:ext cx="813956" cy="387369"/>
        </a:xfrm>
        <a:custGeom>
          <a:avLst/>
          <a:gdLst/>
          <a:ahLst/>
          <a:cxnLst/>
          <a:rect l="0" t="0" r="0" b="0"/>
          <a:pathLst>
            <a:path>
              <a:moveTo>
                <a:pt x="813956" y="0"/>
              </a:moveTo>
              <a:lnTo>
                <a:pt x="813956" y="263980"/>
              </a:lnTo>
              <a:lnTo>
                <a:pt x="0" y="263980"/>
              </a:lnTo>
              <a:lnTo>
                <a:pt x="0" y="3873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2AAC83-6A2C-46BA-B86B-E7DB31DC6C26}">
      <dsp:nvSpPr>
        <dsp:cNvPr id="0" name=""/>
        <dsp:cNvSpPr/>
      </dsp:nvSpPr>
      <dsp:spPr>
        <a:xfrm>
          <a:off x="2295052" y="1057612"/>
          <a:ext cx="2441870" cy="387369"/>
        </a:xfrm>
        <a:custGeom>
          <a:avLst/>
          <a:gdLst/>
          <a:ahLst/>
          <a:cxnLst/>
          <a:rect l="0" t="0" r="0" b="0"/>
          <a:pathLst>
            <a:path>
              <a:moveTo>
                <a:pt x="2441870" y="0"/>
              </a:moveTo>
              <a:lnTo>
                <a:pt x="2441870" y="263980"/>
              </a:lnTo>
              <a:lnTo>
                <a:pt x="0" y="263980"/>
              </a:lnTo>
              <a:lnTo>
                <a:pt x="0" y="3873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E63AE6-B2BF-405B-9553-DDB7E106A53D}">
      <dsp:nvSpPr>
        <dsp:cNvPr id="0" name=""/>
        <dsp:cNvSpPr/>
      </dsp:nvSpPr>
      <dsp:spPr>
        <a:xfrm>
          <a:off x="667139" y="1057612"/>
          <a:ext cx="4069783" cy="387369"/>
        </a:xfrm>
        <a:custGeom>
          <a:avLst/>
          <a:gdLst/>
          <a:ahLst/>
          <a:cxnLst/>
          <a:rect l="0" t="0" r="0" b="0"/>
          <a:pathLst>
            <a:path>
              <a:moveTo>
                <a:pt x="4069783" y="0"/>
              </a:moveTo>
              <a:lnTo>
                <a:pt x="4069783" y="263980"/>
              </a:lnTo>
              <a:lnTo>
                <a:pt x="0" y="263980"/>
              </a:lnTo>
              <a:lnTo>
                <a:pt x="0" y="3873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185EAC-1EE6-4173-BA85-9A53F66D427E}">
      <dsp:nvSpPr>
        <dsp:cNvPr id="0" name=""/>
        <dsp:cNvSpPr/>
      </dsp:nvSpPr>
      <dsp:spPr>
        <a:xfrm>
          <a:off x="4070957" y="211837"/>
          <a:ext cx="1331929" cy="845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2F8E5B-DC74-4F19-976B-E5521F1A5902}">
      <dsp:nvSpPr>
        <dsp:cNvPr id="0" name=""/>
        <dsp:cNvSpPr/>
      </dsp:nvSpPr>
      <dsp:spPr>
        <a:xfrm>
          <a:off x="4218950" y="352430"/>
          <a:ext cx="1331929" cy="8457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b="0" kern="1200" dirty="0"/>
            <a:t>Dirección de Servicios Médicos</a:t>
          </a:r>
          <a:endParaRPr lang="es-MX" sz="1200" b="0" kern="1200" dirty="0"/>
        </a:p>
      </dsp:txBody>
      <dsp:txXfrm>
        <a:off x="4243722" y="377202"/>
        <a:ext cx="1282385" cy="796230"/>
      </dsp:txXfrm>
    </dsp:sp>
    <dsp:sp modelId="{B2F94EB3-1720-4BF5-A1C5-742B448EC0D0}">
      <dsp:nvSpPr>
        <dsp:cNvPr id="0" name=""/>
        <dsp:cNvSpPr/>
      </dsp:nvSpPr>
      <dsp:spPr>
        <a:xfrm>
          <a:off x="1174" y="1444981"/>
          <a:ext cx="1331929" cy="845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0E1DB8-13B3-4509-A30F-F6363062A01F}">
      <dsp:nvSpPr>
        <dsp:cNvPr id="0" name=""/>
        <dsp:cNvSpPr/>
      </dsp:nvSpPr>
      <dsp:spPr>
        <a:xfrm>
          <a:off x="149166" y="1585574"/>
          <a:ext cx="1331929" cy="8457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Gerencia de Atención Médica</a:t>
          </a:r>
          <a:endParaRPr lang="es-MX" sz="1200" kern="1200" dirty="0"/>
        </a:p>
      </dsp:txBody>
      <dsp:txXfrm>
        <a:off x="173938" y="1610346"/>
        <a:ext cx="1282385" cy="796230"/>
      </dsp:txXfrm>
    </dsp:sp>
    <dsp:sp modelId="{09745DAE-D061-4785-AF8C-48FDC9595B8F}">
      <dsp:nvSpPr>
        <dsp:cNvPr id="0" name=""/>
        <dsp:cNvSpPr/>
      </dsp:nvSpPr>
      <dsp:spPr>
        <a:xfrm>
          <a:off x="1629087" y="1444981"/>
          <a:ext cx="1331929" cy="845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BAACA06-2D9D-4E6F-8A72-8DE0D65183E0}">
      <dsp:nvSpPr>
        <dsp:cNvPr id="0" name=""/>
        <dsp:cNvSpPr/>
      </dsp:nvSpPr>
      <dsp:spPr>
        <a:xfrm>
          <a:off x="1777080" y="1585574"/>
          <a:ext cx="1331929" cy="8457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Gerencia de Contabilidad, Vigencias y Procedimientos</a:t>
          </a:r>
          <a:endParaRPr lang="es-MX" sz="1200" kern="1200" dirty="0"/>
        </a:p>
      </dsp:txBody>
      <dsp:txXfrm>
        <a:off x="1801852" y="1610346"/>
        <a:ext cx="1282385" cy="796230"/>
      </dsp:txXfrm>
    </dsp:sp>
    <dsp:sp modelId="{EB4E3CC4-08AD-4819-9BFB-423F9AA7D089}">
      <dsp:nvSpPr>
        <dsp:cNvPr id="0" name=""/>
        <dsp:cNvSpPr/>
      </dsp:nvSpPr>
      <dsp:spPr>
        <a:xfrm>
          <a:off x="3257001" y="1444981"/>
          <a:ext cx="1331929" cy="845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4080D2-BF75-4BD7-A1F9-52A9EE10CD59}">
      <dsp:nvSpPr>
        <dsp:cNvPr id="0" name=""/>
        <dsp:cNvSpPr/>
      </dsp:nvSpPr>
      <dsp:spPr>
        <a:xfrm>
          <a:off x="3404993" y="1585574"/>
          <a:ext cx="1331929" cy="8457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Font typeface="+mj-lt"/>
            <a:buNone/>
          </a:pPr>
          <a:r>
            <a:rPr lang="es-ES_tradnl" sz="1200" kern="1200" dirty="0"/>
            <a:t>Gerencia de Servicios Médicos Subrogados</a:t>
          </a:r>
          <a:endParaRPr lang="es-MX" sz="1200" kern="1200" dirty="0"/>
        </a:p>
      </dsp:txBody>
      <dsp:txXfrm>
        <a:off x="3429765" y="1610346"/>
        <a:ext cx="1282385" cy="796230"/>
      </dsp:txXfrm>
    </dsp:sp>
    <dsp:sp modelId="{3D8D6B1B-5431-4EB1-8FAB-470ACCE6CD60}">
      <dsp:nvSpPr>
        <dsp:cNvPr id="0" name=""/>
        <dsp:cNvSpPr/>
      </dsp:nvSpPr>
      <dsp:spPr>
        <a:xfrm>
          <a:off x="4884914" y="1444981"/>
          <a:ext cx="1331929" cy="845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4EC13F-DE37-4B4F-A062-0B54B08F2F30}">
      <dsp:nvSpPr>
        <dsp:cNvPr id="0" name=""/>
        <dsp:cNvSpPr/>
      </dsp:nvSpPr>
      <dsp:spPr>
        <a:xfrm>
          <a:off x="5032906" y="1585574"/>
          <a:ext cx="1331929" cy="8457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Gerencia del UNIMEF Federalismo</a:t>
          </a:r>
          <a:endParaRPr lang="es-MX" sz="1200" kern="1200" dirty="0"/>
        </a:p>
      </dsp:txBody>
      <dsp:txXfrm>
        <a:off x="5057678" y="1610346"/>
        <a:ext cx="1282385" cy="796230"/>
      </dsp:txXfrm>
    </dsp:sp>
    <dsp:sp modelId="{E1FD3BF4-C2E4-4608-A576-A6246034E2ED}">
      <dsp:nvSpPr>
        <dsp:cNvPr id="0" name=""/>
        <dsp:cNvSpPr/>
      </dsp:nvSpPr>
      <dsp:spPr>
        <a:xfrm>
          <a:off x="6512827" y="1444981"/>
          <a:ext cx="1331929" cy="845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2B5D974-DDB4-4406-9D12-EDACCE157882}">
      <dsp:nvSpPr>
        <dsp:cNvPr id="0" name=""/>
        <dsp:cNvSpPr/>
      </dsp:nvSpPr>
      <dsp:spPr>
        <a:xfrm>
          <a:off x="6660820" y="1585574"/>
          <a:ext cx="1331929" cy="8457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Gerencia del UNIMEF Javier Mina</a:t>
          </a:r>
          <a:endParaRPr lang="es-MX" sz="1200" kern="1200" dirty="0"/>
        </a:p>
      </dsp:txBody>
      <dsp:txXfrm>
        <a:off x="6685592" y="1610346"/>
        <a:ext cx="1282385" cy="796230"/>
      </dsp:txXfrm>
    </dsp:sp>
    <dsp:sp modelId="{1F3E7C1A-9327-40C1-82B0-6FD87044490E}">
      <dsp:nvSpPr>
        <dsp:cNvPr id="0" name=""/>
        <dsp:cNvSpPr/>
      </dsp:nvSpPr>
      <dsp:spPr>
        <a:xfrm>
          <a:off x="8140741" y="1444981"/>
          <a:ext cx="1331929" cy="84577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784537-2B5D-4A24-B410-3DB31059BA1E}">
      <dsp:nvSpPr>
        <dsp:cNvPr id="0" name=""/>
        <dsp:cNvSpPr/>
      </dsp:nvSpPr>
      <dsp:spPr>
        <a:xfrm>
          <a:off x="8288733" y="1585574"/>
          <a:ext cx="1331929" cy="8457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Font typeface="+mj-lt"/>
            <a:buNone/>
          </a:pPr>
          <a:r>
            <a:rPr lang="es-ES_tradnl" sz="1200" kern="1200" dirty="0"/>
            <a:t>Gerencia del UNIMEF Pila Seca</a:t>
          </a:r>
          <a:endParaRPr lang="es-MX" sz="1200" kern="1200" dirty="0"/>
        </a:p>
      </dsp:txBody>
      <dsp:txXfrm>
        <a:off x="8313505" y="1610346"/>
        <a:ext cx="1282385" cy="79623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C7B677-6E78-4BD9-99FD-D395BDB2B4F1}">
      <dsp:nvSpPr>
        <dsp:cNvPr id="0" name=""/>
        <dsp:cNvSpPr/>
      </dsp:nvSpPr>
      <dsp:spPr>
        <a:xfrm>
          <a:off x="5038160" y="960167"/>
          <a:ext cx="1845995" cy="439263"/>
        </a:xfrm>
        <a:custGeom>
          <a:avLst/>
          <a:gdLst/>
          <a:ahLst/>
          <a:cxnLst/>
          <a:rect l="0" t="0" r="0" b="0"/>
          <a:pathLst>
            <a:path>
              <a:moveTo>
                <a:pt x="0" y="0"/>
              </a:moveTo>
              <a:lnTo>
                <a:pt x="0" y="299344"/>
              </a:lnTo>
              <a:lnTo>
                <a:pt x="1845995" y="299344"/>
              </a:lnTo>
              <a:lnTo>
                <a:pt x="1845995" y="4392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C9CC3D-643D-477D-B647-308B1BF1B0DB}">
      <dsp:nvSpPr>
        <dsp:cNvPr id="0" name=""/>
        <dsp:cNvSpPr/>
      </dsp:nvSpPr>
      <dsp:spPr>
        <a:xfrm>
          <a:off x="4992440" y="960167"/>
          <a:ext cx="91440" cy="439263"/>
        </a:xfrm>
        <a:custGeom>
          <a:avLst/>
          <a:gdLst/>
          <a:ahLst/>
          <a:cxnLst/>
          <a:rect l="0" t="0" r="0" b="0"/>
          <a:pathLst>
            <a:path>
              <a:moveTo>
                <a:pt x="45720" y="0"/>
              </a:moveTo>
              <a:lnTo>
                <a:pt x="45720" y="4392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E63AE6-B2BF-405B-9553-DDB7E106A53D}">
      <dsp:nvSpPr>
        <dsp:cNvPr id="0" name=""/>
        <dsp:cNvSpPr/>
      </dsp:nvSpPr>
      <dsp:spPr>
        <a:xfrm>
          <a:off x="3192164" y="960167"/>
          <a:ext cx="1845995" cy="439263"/>
        </a:xfrm>
        <a:custGeom>
          <a:avLst/>
          <a:gdLst/>
          <a:ahLst/>
          <a:cxnLst/>
          <a:rect l="0" t="0" r="0" b="0"/>
          <a:pathLst>
            <a:path>
              <a:moveTo>
                <a:pt x="1845995" y="0"/>
              </a:moveTo>
              <a:lnTo>
                <a:pt x="1845995" y="299344"/>
              </a:lnTo>
              <a:lnTo>
                <a:pt x="0" y="299344"/>
              </a:lnTo>
              <a:lnTo>
                <a:pt x="0" y="4392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185EAC-1EE6-4173-BA85-9A53F66D427E}">
      <dsp:nvSpPr>
        <dsp:cNvPr id="0" name=""/>
        <dsp:cNvSpPr/>
      </dsp:nvSpPr>
      <dsp:spPr>
        <a:xfrm>
          <a:off x="4282980" y="1088"/>
          <a:ext cx="1510360" cy="959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2F8E5B-DC74-4F19-976B-E5521F1A5902}">
      <dsp:nvSpPr>
        <dsp:cNvPr id="0" name=""/>
        <dsp:cNvSpPr/>
      </dsp:nvSpPr>
      <dsp:spPr>
        <a:xfrm>
          <a:off x="4450797" y="160515"/>
          <a:ext cx="1510360" cy="95907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b="0" kern="1200" dirty="0"/>
            <a:t>Titular del </a:t>
          </a:r>
          <a:r>
            <a:rPr lang="es-MX" sz="1200" kern="1200" dirty="0"/>
            <a:t>Órgano Interno de Control</a:t>
          </a:r>
          <a:endParaRPr lang="es-MX" sz="1200" b="0" kern="1200" dirty="0"/>
        </a:p>
      </dsp:txBody>
      <dsp:txXfrm>
        <a:off x="4478887" y="188605"/>
        <a:ext cx="1454180" cy="902898"/>
      </dsp:txXfrm>
    </dsp:sp>
    <dsp:sp modelId="{B2F94EB3-1720-4BF5-A1C5-742B448EC0D0}">
      <dsp:nvSpPr>
        <dsp:cNvPr id="0" name=""/>
        <dsp:cNvSpPr/>
      </dsp:nvSpPr>
      <dsp:spPr>
        <a:xfrm>
          <a:off x="2436984" y="1399430"/>
          <a:ext cx="1510360" cy="959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0E1DB8-13B3-4509-A30F-F6363062A01F}">
      <dsp:nvSpPr>
        <dsp:cNvPr id="0" name=""/>
        <dsp:cNvSpPr/>
      </dsp:nvSpPr>
      <dsp:spPr>
        <a:xfrm>
          <a:off x="2604802" y="1558857"/>
          <a:ext cx="1510360" cy="95907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Unidad Investigadora</a:t>
          </a:r>
          <a:endParaRPr lang="es-MX" sz="1200" kern="1200" dirty="0"/>
        </a:p>
      </dsp:txBody>
      <dsp:txXfrm>
        <a:off x="2632892" y="1586947"/>
        <a:ext cx="1454180" cy="902898"/>
      </dsp:txXfrm>
    </dsp:sp>
    <dsp:sp modelId="{9A78DB17-B64B-4A34-B0FF-74677402067B}">
      <dsp:nvSpPr>
        <dsp:cNvPr id="0" name=""/>
        <dsp:cNvSpPr/>
      </dsp:nvSpPr>
      <dsp:spPr>
        <a:xfrm>
          <a:off x="4282980" y="1399430"/>
          <a:ext cx="1510360" cy="959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DCB396E-1132-472C-BC58-0DF4C7A83463}">
      <dsp:nvSpPr>
        <dsp:cNvPr id="0" name=""/>
        <dsp:cNvSpPr/>
      </dsp:nvSpPr>
      <dsp:spPr>
        <a:xfrm>
          <a:off x="4450797" y="1558857"/>
          <a:ext cx="1510360" cy="95907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_tradnl" sz="1100" kern="1200" dirty="0"/>
            <a:t>Unidad de Responsabilidades</a:t>
          </a:r>
          <a:endParaRPr lang="es-MX" sz="1100" kern="1200" dirty="0"/>
        </a:p>
      </dsp:txBody>
      <dsp:txXfrm>
        <a:off x="4478887" y="1586947"/>
        <a:ext cx="1454180" cy="902898"/>
      </dsp:txXfrm>
    </dsp:sp>
    <dsp:sp modelId="{CC24265B-777A-4A31-B89E-150F92D511A9}">
      <dsp:nvSpPr>
        <dsp:cNvPr id="0" name=""/>
        <dsp:cNvSpPr/>
      </dsp:nvSpPr>
      <dsp:spPr>
        <a:xfrm>
          <a:off x="6128975" y="1399430"/>
          <a:ext cx="1510360" cy="9590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ADBD53-6D64-4D9D-A74E-29CB34432C75}">
      <dsp:nvSpPr>
        <dsp:cNvPr id="0" name=""/>
        <dsp:cNvSpPr/>
      </dsp:nvSpPr>
      <dsp:spPr>
        <a:xfrm>
          <a:off x="6296793" y="1558857"/>
          <a:ext cx="1510360" cy="95907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_tradnl" sz="1100" kern="1200" dirty="0"/>
            <a:t>Unidad de Auditoría</a:t>
          </a:r>
          <a:endParaRPr lang="es-MX" sz="1100" kern="1200" dirty="0"/>
        </a:p>
      </dsp:txBody>
      <dsp:txXfrm>
        <a:off x="6324883" y="1586947"/>
        <a:ext cx="1454180" cy="9028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646D23-F532-4EA6-A0EB-2C88399CAFFF}">
      <dsp:nvSpPr>
        <dsp:cNvPr id="0" name=""/>
        <dsp:cNvSpPr/>
      </dsp:nvSpPr>
      <dsp:spPr>
        <a:xfrm>
          <a:off x="4822504" y="1995180"/>
          <a:ext cx="3122453" cy="371501"/>
        </a:xfrm>
        <a:custGeom>
          <a:avLst/>
          <a:gdLst/>
          <a:ahLst/>
          <a:cxnLst/>
          <a:rect l="0" t="0" r="0" b="0"/>
          <a:pathLst>
            <a:path>
              <a:moveTo>
                <a:pt x="0" y="0"/>
              </a:moveTo>
              <a:lnTo>
                <a:pt x="0" y="253167"/>
              </a:lnTo>
              <a:lnTo>
                <a:pt x="3122453" y="253167"/>
              </a:lnTo>
              <a:lnTo>
                <a:pt x="3122453" y="3715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ADD699-20D1-44FC-9EB6-F4C9431CDB86}">
      <dsp:nvSpPr>
        <dsp:cNvPr id="0" name=""/>
        <dsp:cNvSpPr/>
      </dsp:nvSpPr>
      <dsp:spPr>
        <a:xfrm>
          <a:off x="4822504" y="1995180"/>
          <a:ext cx="1561226" cy="371501"/>
        </a:xfrm>
        <a:custGeom>
          <a:avLst/>
          <a:gdLst/>
          <a:ahLst/>
          <a:cxnLst/>
          <a:rect l="0" t="0" r="0" b="0"/>
          <a:pathLst>
            <a:path>
              <a:moveTo>
                <a:pt x="0" y="0"/>
              </a:moveTo>
              <a:lnTo>
                <a:pt x="0" y="253167"/>
              </a:lnTo>
              <a:lnTo>
                <a:pt x="1561226" y="253167"/>
              </a:lnTo>
              <a:lnTo>
                <a:pt x="1561226" y="3715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DB55FE-C616-4F93-B229-D916021B8C3A}">
      <dsp:nvSpPr>
        <dsp:cNvPr id="0" name=""/>
        <dsp:cNvSpPr/>
      </dsp:nvSpPr>
      <dsp:spPr>
        <a:xfrm>
          <a:off x="4776784" y="1995180"/>
          <a:ext cx="91440" cy="371501"/>
        </a:xfrm>
        <a:custGeom>
          <a:avLst/>
          <a:gdLst/>
          <a:ahLst/>
          <a:cxnLst/>
          <a:rect l="0" t="0" r="0" b="0"/>
          <a:pathLst>
            <a:path>
              <a:moveTo>
                <a:pt x="45720" y="0"/>
              </a:moveTo>
              <a:lnTo>
                <a:pt x="45720" y="3715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97C4A4-6E20-45AB-BDF4-5B48F9E7BB3A}">
      <dsp:nvSpPr>
        <dsp:cNvPr id="0" name=""/>
        <dsp:cNvSpPr/>
      </dsp:nvSpPr>
      <dsp:spPr>
        <a:xfrm>
          <a:off x="3261277" y="1995180"/>
          <a:ext cx="1561226" cy="371501"/>
        </a:xfrm>
        <a:custGeom>
          <a:avLst/>
          <a:gdLst/>
          <a:ahLst/>
          <a:cxnLst/>
          <a:rect l="0" t="0" r="0" b="0"/>
          <a:pathLst>
            <a:path>
              <a:moveTo>
                <a:pt x="1561226" y="0"/>
              </a:moveTo>
              <a:lnTo>
                <a:pt x="1561226" y="253167"/>
              </a:lnTo>
              <a:lnTo>
                <a:pt x="0" y="253167"/>
              </a:lnTo>
              <a:lnTo>
                <a:pt x="0" y="3715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E201E1-8586-4F06-95E3-D17068E248ED}">
      <dsp:nvSpPr>
        <dsp:cNvPr id="0" name=""/>
        <dsp:cNvSpPr/>
      </dsp:nvSpPr>
      <dsp:spPr>
        <a:xfrm>
          <a:off x="1700050" y="1995180"/>
          <a:ext cx="3122453" cy="371501"/>
        </a:xfrm>
        <a:custGeom>
          <a:avLst/>
          <a:gdLst/>
          <a:ahLst/>
          <a:cxnLst/>
          <a:rect l="0" t="0" r="0" b="0"/>
          <a:pathLst>
            <a:path>
              <a:moveTo>
                <a:pt x="3122453" y="0"/>
              </a:moveTo>
              <a:lnTo>
                <a:pt x="3122453" y="253167"/>
              </a:lnTo>
              <a:lnTo>
                <a:pt x="0" y="253167"/>
              </a:lnTo>
              <a:lnTo>
                <a:pt x="0" y="37150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5E4701-0B13-445F-839E-876DEFB35BD4}">
      <dsp:nvSpPr>
        <dsp:cNvPr id="0" name=""/>
        <dsp:cNvSpPr/>
      </dsp:nvSpPr>
      <dsp:spPr>
        <a:xfrm>
          <a:off x="4041890" y="812550"/>
          <a:ext cx="780613" cy="371501"/>
        </a:xfrm>
        <a:custGeom>
          <a:avLst/>
          <a:gdLst/>
          <a:ahLst/>
          <a:cxnLst/>
          <a:rect l="0" t="0" r="0" b="0"/>
          <a:pathLst>
            <a:path>
              <a:moveTo>
                <a:pt x="0" y="0"/>
              </a:moveTo>
              <a:lnTo>
                <a:pt x="0" y="253167"/>
              </a:lnTo>
              <a:lnTo>
                <a:pt x="780613" y="253167"/>
              </a:lnTo>
              <a:lnTo>
                <a:pt x="780613" y="3715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0C97C50-9EE2-4AD4-9758-19E58A64A911}">
      <dsp:nvSpPr>
        <dsp:cNvPr id="0" name=""/>
        <dsp:cNvSpPr/>
      </dsp:nvSpPr>
      <dsp:spPr>
        <a:xfrm>
          <a:off x="3261277" y="812550"/>
          <a:ext cx="780613" cy="371501"/>
        </a:xfrm>
        <a:custGeom>
          <a:avLst/>
          <a:gdLst/>
          <a:ahLst/>
          <a:cxnLst/>
          <a:rect l="0" t="0" r="0" b="0"/>
          <a:pathLst>
            <a:path>
              <a:moveTo>
                <a:pt x="780613" y="0"/>
              </a:moveTo>
              <a:lnTo>
                <a:pt x="780613" y="253167"/>
              </a:lnTo>
              <a:lnTo>
                <a:pt x="0" y="253167"/>
              </a:lnTo>
              <a:lnTo>
                <a:pt x="0" y="3715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BEBBD2-2188-45B5-A066-DF2673EBB12F}">
      <dsp:nvSpPr>
        <dsp:cNvPr id="0" name=""/>
        <dsp:cNvSpPr/>
      </dsp:nvSpPr>
      <dsp:spPr>
        <a:xfrm>
          <a:off x="3403206" y="1422"/>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685B87-9199-4448-A01A-6F0DC27F7084}">
      <dsp:nvSpPr>
        <dsp:cNvPr id="0" name=""/>
        <dsp:cNvSpPr/>
      </dsp:nvSpPr>
      <dsp:spPr>
        <a:xfrm>
          <a:off x="3545136" y="136255"/>
          <a:ext cx="1277367" cy="8111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Dirección General</a:t>
          </a:r>
          <a:endParaRPr lang="es-MX" sz="1200" kern="1200" dirty="0"/>
        </a:p>
      </dsp:txBody>
      <dsp:txXfrm>
        <a:off x="3568893" y="160012"/>
        <a:ext cx="1229853" cy="763614"/>
      </dsp:txXfrm>
    </dsp:sp>
    <dsp:sp modelId="{BFF1D65E-F123-4510-BFD9-FBCA4260ED43}">
      <dsp:nvSpPr>
        <dsp:cNvPr id="0" name=""/>
        <dsp:cNvSpPr/>
      </dsp:nvSpPr>
      <dsp:spPr>
        <a:xfrm>
          <a:off x="2622593" y="1184051"/>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E50D233-6C96-40DE-9BE3-B6205B045A40}">
      <dsp:nvSpPr>
        <dsp:cNvPr id="0" name=""/>
        <dsp:cNvSpPr/>
      </dsp:nvSpPr>
      <dsp:spPr>
        <a:xfrm>
          <a:off x="2764523" y="1318884"/>
          <a:ext cx="1277367" cy="8111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Secretaría Privada</a:t>
          </a:r>
          <a:endParaRPr lang="es-MX" sz="1200" kern="1200" dirty="0"/>
        </a:p>
      </dsp:txBody>
      <dsp:txXfrm>
        <a:off x="2788280" y="1342641"/>
        <a:ext cx="1229853" cy="763614"/>
      </dsp:txXfrm>
    </dsp:sp>
    <dsp:sp modelId="{D5E50343-E7D6-46E6-B35D-24ED0DB78863}">
      <dsp:nvSpPr>
        <dsp:cNvPr id="0" name=""/>
        <dsp:cNvSpPr/>
      </dsp:nvSpPr>
      <dsp:spPr>
        <a:xfrm>
          <a:off x="4183820" y="1184051"/>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C55E5BA-3FF9-43A3-9464-628C08CE065F}">
      <dsp:nvSpPr>
        <dsp:cNvPr id="0" name=""/>
        <dsp:cNvSpPr/>
      </dsp:nvSpPr>
      <dsp:spPr>
        <a:xfrm>
          <a:off x="4325750" y="1318884"/>
          <a:ext cx="1277367" cy="8111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ES_tradnl" sz="1100" kern="1200" dirty="0"/>
            <a:t>Secretaría Particular</a:t>
          </a:r>
          <a:endParaRPr lang="es-MX" sz="1200" kern="1200" dirty="0"/>
        </a:p>
      </dsp:txBody>
      <dsp:txXfrm>
        <a:off x="4349507" y="1342641"/>
        <a:ext cx="1229853" cy="763614"/>
      </dsp:txXfrm>
    </dsp:sp>
    <dsp:sp modelId="{050552F1-5388-450F-9ADE-D918B32ACC36}">
      <dsp:nvSpPr>
        <dsp:cNvPr id="0" name=""/>
        <dsp:cNvSpPr/>
      </dsp:nvSpPr>
      <dsp:spPr>
        <a:xfrm>
          <a:off x="1061366" y="2366681"/>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0F5AE6-59E0-4892-9E09-AA87D8AC1838}">
      <dsp:nvSpPr>
        <dsp:cNvPr id="0" name=""/>
        <dsp:cNvSpPr/>
      </dsp:nvSpPr>
      <dsp:spPr>
        <a:xfrm>
          <a:off x="1203296" y="2501514"/>
          <a:ext cx="1277367" cy="811128"/>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mj-lt"/>
            <a:buNone/>
          </a:pPr>
          <a:r>
            <a:rPr lang="es-ES_tradnl" sz="1100" kern="1200" dirty="0"/>
            <a:t>Unidad de Derechos Humanos e Igualdad de Género</a:t>
          </a:r>
          <a:endParaRPr lang="es-MX" sz="1100" kern="1200" dirty="0"/>
        </a:p>
      </dsp:txBody>
      <dsp:txXfrm>
        <a:off x="1227053" y="2525271"/>
        <a:ext cx="1229853" cy="763614"/>
      </dsp:txXfrm>
    </dsp:sp>
    <dsp:sp modelId="{A04E739C-76A1-4944-BDF3-9B07856A2CF5}">
      <dsp:nvSpPr>
        <dsp:cNvPr id="0" name=""/>
        <dsp:cNvSpPr/>
      </dsp:nvSpPr>
      <dsp:spPr>
        <a:xfrm>
          <a:off x="2622593" y="2366681"/>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4DD7DB1-A97A-4880-9CF6-1652677529A5}">
      <dsp:nvSpPr>
        <dsp:cNvPr id="0" name=""/>
        <dsp:cNvSpPr/>
      </dsp:nvSpPr>
      <dsp:spPr>
        <a:xfrm>
          <a:off x="2764523" y="2501514"/>
          <a:ext cx="1277367" cy="811128"/>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mj-lt"/>
            <a:buNone/>
          </a:pPr>
          <a:r>
            <a:rPr lang="es-ES_tradnl" sz="1100" kern="1200" dirty="0"/>
            <a:t>Consejería Jurídica y titular de la unidad de transparencia</a:t>
          </a:r>
          <a:endParaRPr lang="es-MX" sz="1100" kern="1200" dirty="0"/>
        </a:p>
      </dsp:txBody>
      <dsp:txXfrm>
        <a:off x="2788280" y="2525271"/>
        <a:ext cx="1229853" cy="763614"/>
      </dsp:txXfrm>
    </dsp:sp>
    <dsp:sp modelId="{050594C4-FB3D-4CBB-9B39-069CB258EB57}">
      <dsp:nvSpPr>
        <dsp:cNvPr id="0" name=""/>
        <dsp:cNvSpPr/>
      </dsp:nvSpPr>
      <dsp:spPr>
        <a:xfrm>
          <a:off x="4183820" y="2366681"/>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7EE3B4-360C-407C-8545-6F1E100D70FF}">
      <dsp:nvSpPr>
        <dsp:cNvPr id="0" name=""/>
        <dsp:cNvSpPr/>
      </dsp:nvSpPr>
      <dsp:spPr>
        <a:xfrm>
          <a:off x="4325750" y="2501514"/>
          <a:ext cx="1277367" cy="811128"/>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mj-lt"/>
            <a:buNone/>
          </a:pPr>
          <a:r>
            <a:rPr lang="es-ES_tradnl" sz="1100" kern="1200" dirty="0"/>
            <a:t>Unidad de Archivos</a:t>
          </a:r>
          <a:endParaRPr lang="es-MX" sz="1100" kern="1200" dirty="0"/>
        </a:p>
      </dsp:txBody>
      <dsp:txXfrm>
        <a:off x="4349507" y="2525271"/>
        <a:ext cx="1229853" cy="763614"/>
      </dsp:txXfrm>
    </dsp:sp>
    <dsp:sp modelId="{D73683D3-F6BB-448F-A898-C18755413651}">
      <dsp:nvSpPr>
        <dsp:cNvPr id="0" name=""/>
        <dsp:cNvSpPr/>
      </dsp:nvSpPr>
      <dsp:spPr>
        <a:xfrm>
          <a:off x="5745047" y="2366681"/>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62CDF7-FAB0-4D7A-A466-5C1BA6752471}">
      <dsp:nvSpPr>
        <dsp:cNvPr id="0" name=""/>
        <dsp:cNvSpPr/>
      </dsp:nvSpPr>
      <dsp:spPr>
        <a:xfrm>
          <a:off x="5886977" y="2501514"/>
          <a:ext cx="1277367" cy="81112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mj-lt"/>
            <a:buNone/>
          </a:pPr>
          <a:r>
            <a:rPr lang="es-ES_tradnl" sz="1100" kern="1200" dirty="0"/>
            <a:t>Coordinación de Comunicación Social</a:t>
          </a:r>
          <a:endParaRPr lang="es-MX" sz="1100" kern="1200" dirty="0"/>
        </a:p>
      </dsp:txBody>
      <dsp:txXfrm>
        <a:off x="5910734" y="2525271"/>
        <a:ext cx="1229853" cy="763614"/>
      </dsp:txXfrm>
    </dsp:sp>
    <dsp:sp modelId="{E5EFE6D9-E423-44B3-9FF7-17B2806EF280}">
      <dsp:nvSpPr>
        <dsp:cNvPr id="0" name=""/>
        <dsp:cNvSpPr/>
      </dsp:nvSpPr>
      <dsp:spPr>
        <a:xfrm>
          <a:off x="7306274" y="2366681"/>
          <a:ext cx="1277367" cy="81112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B6737D-AE52-4FC6-99D3-83121000CF40}">
      <dsp:nvSpPr>
        <dsp:cNvPr id="0" name=""/>
        <dsp:cNvSpPr/>
      </dsp:nvSpPr>
      <dsp:spPr>
        <a:xfrm>
          <a:off x="7448203" y="2501514"/>
          <a:ext cx="1277367" cy="811128"/>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mj-lt"/>
            <a:buNone/>
          </a:pPr>
          <a:r>
            <a:rPr lang="es-ES_tradnl" sz="1100" kern="1200" dirty="0"/>
            <a:t>Coordinación de Proyectos Estratégicos</a:t>
          </a:r>
          <a:endParaRPr lang="es-MX" sz="1100" kern="1200" dirty="0"/>
        </a:p>
      </dsp:txBody>
      <dsp:txXfrm>
        <a:off x="7471960" y="2525271"/>
        <a:ext cx="1229853" cy="76361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B189A9-2EC7-49F4-A952-6A59E86BF93A}">
      <dsp:nvSpPr>
        <dsp:cNvPr id="0" name=""/>
        <dsp:cNvSpPr/>
      </dsp:nvSpPr>
      <dsp:spPr>
        <a:xfrm>
          <a:off x="4205917" y="1054446"/>
          <a:ext cx="2029241" cy="482867"/>
        </a:xfrm>
        <a:custGeom>
          <a:avLst/>
          <a:gdLst/>
          <a:ahLst/>
          <a:cxnLst/>
          <a:rect l="0" t="0" r="0" b="0"/>
          <a:pathLst>
            <a:path>
              <a:moveTo>
                <a:pt x="0" y="0"/>
              </a:moveTo>
              <a:lnTo>
                <a:pt x="0" y="329059"/>
              </a:lnTo>
              <a:lnTo>
                <a:pt x="2029241" y="329059"/>
              </a:lnTo>
              <a:lnTo>
                <a:pt x="2029241" y="4828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1206E-762E-45C3-AE96-752BB6B04107}">
      <dsp:nvSpPr>
        <dsp:cNvPr id="0" name=""/>
        <dsp:cNvSpPr/>
      </dsp:nvSpPr>
      <dsp:spPr>
        <a:xfrm>
          <a:off x="4160197" y="1054446"/>
          <a:ext cx="91440" cy="482867"/>
        </a:xfrm>
        <a:custGeom>
          <a:avLst/>
          <a:gdLst/>
          <a:ahLst/>
          <a:cxnLst/>
          <a:rect l="0" t="0" r="0" b="0"/>
          <a:pathLst>
            <a:path>
              <a:moveTo>
                <a:pt x="45720" y="0"/>
              </a:moveTo>
              <a:lnTo>
                <a:pt x="45720" y="4828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652DF9-A95E-4E48-9113-37FE1215927E}">
      <dsp:nvSpPr>
        <dsp:cNvPr id="0" name=""/>
        <dsp:cNvSpPr/>
      </dsp:nvSpPr>
      <dsp:spPr>
        <a:xfrm>
          <a:off x="2176676" y="1054446"/>
          <a:ext cx="2029241" cy="482867"/>
        </a:xfrm>
        <a:custGeom>
          <a:avLst/>
          <a:gdLst/>
          <a:ahLst/>
          <a:cxnLst/>
          <a:rect l="0" t="0" r="0" b="0"/>
          <a:pathLst>
            <a:path>
              <a:moveTo>
                <a:pt x="2029241" y="0"/>
              </a:moveTo>
              <a:lnTo>
                <a:pt x="2029241" y="329059"/>
              </a:lnTo>
              <a:lnTo>
                <a:pt x="0" y="329059"/>
              </a:lnTo>
              <a:lnTo>
                <a:pt x="0" y="4828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AFA300-4D9E-41AE-A931-8213667DF309}">
      <dsp:nvSpPr>
        <dsp:cNvPr id="0" name=""/>
        <dsp:cNvSpPr/>
      </dsp:nvSpPr>
      <dsp:spPr>
        <a:xfrm>
          <a:off x="3375773" y="162"/>
          <a:ext cx="1660288" cy="10542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34E339-955F-4519-A1F7-65B1523771C5}">
      <dsp:nvSpPr>
        <dsp:cNvPr id="0" name=""/>
        <dsp:cNvSpPr/>
      </dsp:nvSpPr>
      <dsp:spPr>
        <a:xfrm>
          <a:off x="3560249" y="175415"/>
          <a:ext cx="1660288" cy="1054283"/>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Abogado General</a:t>
          </a:r>
        </a:p>
      </dsp:txBody>
      <dsp:txXfrm>
        <a:off x="3591128" y="206294"/>
        <a:ext cx="1598530" cy="992525"/>
      </dsp:txXfrm>
    </dsp:sp>
    <dsp:sp modelId="{125DF88C-F8AD-480C-8BDF-205D43EAB5F2}">
      <dsp:nvSpPr>
        <dsp:cNvPr id="0" name=""/>
        <dsp:cNvSpPr/>
      </dsp:nvSpPr>
      <dsp:spPr>
        <a:xfrm>
          <a:off x="1346531" y="1537313"/>
          <a:ext cx="1660288" cy="10542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D930F1-E8CD-4B65-B8BE-188DCAAAD1A1}">
      <dsp:nvSpPr>
        <dsp:cNvPr id="0" name=""/>
        <dsp:cNvSpPr/>
      </dsp:nvSpPr>
      <dsp:spPr>
        <a:xfrm>
          <a:off x="1531008" y="1712565"/>
          <a:ext cx="1660288" cy="105428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Procesos Jurídicos</a:t>
          </a:r>
        </a:p>
      </dsp:txBody>
      <dsp:txXfrm>
        <a:off x="1561887" y="1743444"/>
        <a:ext cx="1598530" cy="992525"/>
      </dsp:txXfrm>
    </dsp:sp>
    <dsp:sp modelId="{6FB5AB71-B14A-4C16-A072-9A3529BDB4B2}">
      <dsp:nvSpPr>
        <dsp:cNvPr id="0" name=""/>
        <dsp:cNvSpPr/>
      </dsp:nvSpPr>
      <dsp:spPr>
        <a:xfrm>
          <a:off x="3375773" y="1537313"/>
          <a:ext cx="1660288" cy="10542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F8C17A-9A45-442F-8D9A-E7D81D1E8825}">
      <dsp:nvSpPr>
        <dsp:cNvPr id="0" name=""/>
        <dsp:cNvSpPr/>
      </dsp:nvSpPr>
      <dsp:spPr>
        <a:xfrm>
          <a:off x="3560249" y="1712565"/>
          <a:ext cx="1660288" cy="105428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Cobranza Jurídica</a:t>
          </a:r>
        </a:p>
      </dsp:txBody>
      <dsp:txXfrm>
        <a:off x="3591128" y="1743444"/>
        <a:ext cx="1598530" cy="992525"/>
      </dsp:txXfrm>
    </dsp:sp>
    <dsp:sp modelId="{5E506CFE-691E-421C-AF13-CF4C07480CBC}">
      <dsp:nvSpPr>
        <dsp:cNvPr id="0" name=""/>
        <dsp:cNvSpPr/>
      </dsp:nvSpPr>
      <dsp:spPr>
        <a:xfrm>
          <a:off x="5405015" y="1537313"/>
          <a:ext cx="1660288" cy="105428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B5C600-6ABF-4EEF-BBCE-3BBF45B0CDA1}">
      <dsp:nvSpPr>
        <dsp:cNvPr id="0" name=""/>
        <dsp:cNvSpPr/>
      </dsp:nvSpPr>
      <dsp:spPr>
        <a:xfrm>
          <a:off x="5589491" y="1712565"/>
          <a:ext cx="1660288" cy="1054283"/>
        </a:xfrm>
        <a:prstGeom prst="roundRect">
          <a:avLst>
            <a:gd name="adj" fmla="val 10000"/>
          </a:avLst>
        </a:prstGeom>
        <a:solidFill>
          <a:schemeClr val="accent5">
            <a:lumMod val="40000"/>
            <a:lumOff val="60000"/>
            <a:alpha val="9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Proyectos Jurídicos</a:t>
          </a:r>
        </a:p>
      </dsp:txBody>
      <dsp:txXfrm>
        <a:off x="5620370" y="1743444"/>
        <a:ext cx="1598530" cy="9925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07F01C-43D9-4966-B733-9E0E74D061D1}">
      <dsp:nvSpPr>
        <dsp:cNvPr id="0" name=""/>
        <dsp:cNvSpPr/>
      </dsp:nvSpPr>
      <dsp:spPr>
        <a:xfrm>
          <a:off x="4553870" y="1634404"/>
          <a:ext cx="3777938" cy="449488"/>
        </a:xfrm>
        <a:custGeom>
          <a:avLst/>
          <a:gdLst/>
          <a:ahLst/>
          <a:cxnLst/>
          <a:rect l="0" t="0" r="0" b="0"/>
          <a:pathLst>
            <a:path>
              <a:moveTo>
                <a:pt x="0" y="0"/>
              </a:moveTo>
              <a:lnTo>
                <a:pt x="0" y="306313"/>
              </a:lnTo>
              <a:lnTo>
                <a:pt x="3777938" y="306313"/>
              </a:lnTo>
              <a:lnTo>
                <a:pt x="3777938" y="449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603093-E374-4978-AD85-5241AA9DF55B}">
      <dsp:nvSpPr>
        <dsp:cNvPr id="0" name=""/>
        <dsp:cNvSpPr/>
      </dsp:nvSpPr>
      <dsp:spPr>
        <a:xfrm>
          <a:off x="4553870" y="1634404"/>
          <a:ext cx="1888969" cy="449488"/>
        </a:xfrm>
        <a:custGeom>
          <a:avLst/>
          <a:gdLst/>
          <a:ahLst/>
          <a:cxnLst/>
          <a:rect l="0" t="0" r="0" b="0"/>
          <a:pathLst>
            <a:path>
              <a:moveTo>
                <a:pt x="0" y="0"/>
              </a:moveTo>
              <a:lnTo>
                <a:pt x="0" y="306313"/>
              </a:lnTo>
              <a:lnTo>
                <a:pt x="1888969" y="306313"/>
              </a:lnTo>
              <a:lnTo>
                <a:pt x="1888969" y="449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1E3CE9-A130-4EA7-9ABF-1A8BD2EBBD1C}">
      <dsp:nvSpPr>
        <dsp:cNvPr id="0" name=""/>
        <dsp:cNvSpPr/>
      </dsp:nvSpPr>
      <dsp:spPr>
        <a:xfrm>
          <a:off x="4508150" y="1634404"/>
          <a:ext cx="91440" cy="449488"/>
        </a:xfrm>
        <a:custGeom>
          <a:avLst/>
          <a:gdLst/>
          <a:ahLst/>
          <a:cxnLst/>
          <a:rect l="0" t="0" r="0" b="0"/>
          <a:pathLst>
            <a:path>
              <a:moveTo>
                <a:pt x="45720" y="0"/>
              </a:moveTo>
              <a:lnTo>
                <a:pt x="45720" y="449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96BA64-DC6C-4EB4-A950-945860AFCEEC}">
      <dsp:nvSpPr>
        <dsp:cNvPr id="0" name=""/>
        <dsp:cNvSpPr/>
      </dsp:nvSpPr>
      <dsp:spPr>
        <a:xfrm>
          <a:off x="2664901" y="1634404"/>
          <a:ext cx="1888969" cy="449488"/>
        </a:xfrm>
        <a:custGeom>
          <a:avLst/>
          <a:gdLst/>
          <a:ahLst/>
          <a:cxnLst/>
          <a:rect l="0" t="0" r="0" b="0"/>
          <a:pathLst>
            <a:path>
              <a:moveTo>
                <a:pt x="1888969" y="0"/>
              </a:moveTo>
              <a:lnTo>
                <a:pt x="1888969" y="306313"/>
              </a:lnTo>
              <a:lnTo>
                <a:pt x="0" y="306313"/>
              </a:lnTo>
              <a:lnTo>
                <a:pt x="0" y="449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075023-41EC-4578-906E-9B7D9D68DD67}">
      <dsp:nvSpPr>
        <dsp:cNvPr id="0" name=""/>
        <dsp:cNvSpPr/>
      </dsp:nvSpPr>
      <dsp:spPr>
        <a:xfrm>
          <a:off x="775931" y="1634404"/>
          <a:ext cx="3777938" cy="449488"/>
        </a:xfrm>
        <a:custGeom>
          <a:avLst/>
          <a:gdLst/>
          <a:ahLst/>
          <a:cxnLst/>
          <a:rect l="0" t="0" r="0" b="0"/>
          <a:pathLst>
            <a:path>
              <a:moveTo>
                <a:pt x="3777938" y="0"/>
              </a:moveTo>
              <a:lnTo>
                <a:pt x="3777938" y="306313"/>
              </a:lnTo>
              <a:lnTo>
                <a:pt x="0" y="306313"/>
              </a:lnTo>
              <a:lnTo>
                <a:pt x="0" y="4494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67866A-DF72-4D47-8753-26C16B7057EE}">
      <dsp:nvSpPr>
        <dsp:cNvPr id="0" name=""/>
        <dsp:cNvSpPr/>
      </dsp:nvSpPr>
      <dsp:spPr>
        <a:xfrm>
          <a:off x="3781110" y="652999"/>
          <a:ext cx="1545520" cy="9814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5AAD51A-5182-4D71-85BE-63EAB7BDA735}">
      <dsp:nvSpPr>
        <dsp:cNvPr id="0" name=""/>
        <dsp:cNvSpPr/>
      </dsp:nvSpPr>
      <dsp:spPr>
        <a:xfrm>
          <a:off x="3952835" y="816137"/>
          <a:ext cx="1545520" cy="9814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b="0" kern="1200" dirty="0"/>
            <a:t>Dirección de Administración</a:t>
          </a:r>
          <a:endParaRPr lang="es-MX" sz="1200" b="0" kern="1200" dirty="0"/>
        </a:p>
      </dsp:txBody>
      <dsp:txXfrm>
        <a:off x="3981579" y="844881"/>
        <a:ext cx="1488032" cy="923917"/>
      </dsp:txXfrm>
    </dsp:sp>
    <dsp:sp modelId="{28C5F101-BDDC-4C61-8F3E-BAE8A3651E79}">
      <dsp:nvSpPr>
        <dsp:cNvPr id="0" name=""/>
        <dsp:cNvSpPr/>
      </dsp:nvSpPr>
      <dsp:spPr>
        <a:xfrm>
          <a:off x="3171" y="2083893"/>
          <a:ext cx="1545520" cy="9814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B859B2-C73F-4E25-90F1-3CB636F8C24A}">
      <dsp:nvSpPr>
        <dsp:cNvPr id="0" name=""/>
        <dsp:cNvSpPr/>
      </dsp:nvSpPr>
      <dsp:spPr>
        <a:xfrm>
          <a:off x="174896" y="2247032"/>
          <a:ext cx="1545520" cy="9814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Adquisiciones</a:t>
          </a:r>
        </a:p>
      </dsp:txBody>
      <dsp:txXfrm>
        <a:off x="203640" y="2275776"/>
        <a:ext cx="1488032" cy="923917"/>
      </dsp:txXfrm>
    </dsp:sp>
    <dsp:sp modelId="{FE25A5FC-6B76-4916-B64B-1C168F286E49}">
      <dsp:nvSpPr>
        <dsp:cNvPr id="0" name=""/>
        <dsp:cNvSpPr/>
      </dsp:nvSpPr>
      <dsp:spPr>
        <a:xfrm>
          <a:off x="1892141" y="2083893"/>
          <a:ext cx="1545520" cy="9814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973BA4C-0709-4327-8776-BFEF014FD6E5}">
      <dsp:nvSpPr>
        <dsp:cNvPr id="0" name=""/>
        <dsp:cNvSpPr/>
      </dsp:nvSpPr>
      <dsp:spPr>
        <a:xfrm>
          <a:off x="2063865" y="2247032"/>
          <a:ext cx="1545520" cy="9814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Desarrollo Institucional y Procesos Normativos</a:t>
          </a:r>
        </a:p>
      </dsp:txBody>
      <dsp:txXfrm>
        <a:off x="2092609" y="2275776"/>
        <a:ext cx="1488032" cy="923917"/>
      </dsp:txXfrm>
    </dsp:sp>
    <dsp:sp modelId="{73AE1CB5-95EF-4221-8798-5B97BA0AE62E}">
      <dsp:nvSpPr>
        <dsp:cNvPr id="0" name=""/>
        <dsp:cNvSpPr/>
      </dsp:nvSpPr>
      <dsp:spPr>
        <a:xfrm>
          <a:off x="3781110" y="2083893"/>
          <a:ext cx="1545520" cy="9814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FA686C-52B9-4EB2-A66F-161E8F5E43A8}">
      <dsp:nvSpPr>
        <dsp:cNvPr id="0" name=""/>
        <dsp:cNvSpPr/>
      </dsp:nvSpPr>
      <dsp:spPr>
        <a:xfrm>
          <a:off x="3952835" y="2247032"/>
          <a:ext cx="1545520" cy="9814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Recursos Humanos</a:t>
          </a:r>
        </a:p>
      </dsp:txBody>
      <dsp:txXfrm>
        <a:off x="3981579" y="2275776"/>
        <a:ext cx="1488032" cy="923917"/>
      </dsp:txXfrm>
    </dsp:sp>
    <dsp:sp modelId="{96B97A89-E0EE-4550-A0C3-3AE6B278C56E}">
      <dsp:nvSpPr>
        <dsp:cNvPr id="0" name=""/>
        <dsp:cNvSpPr/>
      </dsp:nvSpPr>
      <dsp:spPr>
        <a:xfrm>
          <a:off x="5670079" y="2083893"/>
          <a:ext cx="1545520" cy="9814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8059C6-5149-4A90-BE0C-6128E1F63079}">
      <dsp:nvSpPr>
        <dsp:cNvPr id="0" name=""/>
        <dsp:cNvSpPr/>
      </dsp:nvSpPr>
      <dsp:spPr>
        <a:xfrm>
          <a:off x="5841804" y="2247032"/>
          <a:ext cx="1545520" cy="9814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Servicios Generales</a:t>
          </a:r>
        </a:p>
      </dsp:txBody>
      <dsp:txXfrm>
        <a:off x="5870548" y="2275776"/>
        <a:ext cx="1488032" cy="923917"/>
      </dsp:txXfrm>
    </dsp:sp>
    <dsp:sp modelId="{740E9A1F-E20D-4A77-9B97-749EE6573598}">
      <dsp:nvSpPr>
        <dsp:cNvPr id="0" name=""/>
        <dsp:cNvSpPr/>
      </dsp:nvSpPr>
      <dsp:spPr>
        <a:xfrm>
          <a:off x="7559049" y="2083893"/>
          <a:ext cx="1545520" cy="9814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B8719D-60A9-4EEE-AC57-208A677E2431}">
      <dsp:nvSpPr>
        <dsp:cNvPr id="0" name=""/>
        <dsp:cNvSpPr/>
      </dsp:nvSpPr>
      <dsp:spPr>
        <a:xfrm>
          <a:off x="7730773" y="2247032"/>
          <a:ext cx="1545520" cy="98140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Unidades de Negocio</a:t>
          </a:r>
        </a:p>
      </dsp:txBody>
      <dsp:txXfrm>
        <a:off x="7759517" y="2275776"/>
        <a:ext cx="1488032" cy="92391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1EFBF4-E429-43E9-9F80-9A9533BADDD8}">
      <dsp:nvSpPr>
        <dsp:cNvPr id="0" name=""/>
        <dsp:cNvSpPr/>
      </dsp:nvSpPr>
      <dsp:spPr>
        <a:xfrm>
          <a:off x="4622168" y="1629810"/>
          <a:ext cx="3834599" cy="456230"/>
        </a:xfrm>
        <a:custGeom>
          <a:avLst/>
          <a:gdLst/>
          <a:ahLst/>
          <a:cxnLst/>
          <a:rect l="0" t="0" r="0" b="0"/>
          <a:pathLst>
            <a:path>
              <a:moveTo>
                <a:pt x="0" y="0"/>
              </a:moveTo>
              <a:lnTo>
                <a:pt x="0" y="310907"/>
              </a:lnTo>
              <a:lnTo>
                <a:pt x="3834599" y="310907"/>
              </a:lnTo>
              <a:lnTo>
                <a:pt x="3834599" y="4562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14427E-FC0D-48B5-ACF2-F516CE2D5431}">
      <dsp:nvSpPr>
        <dsp:cNvPr id="0" name=""/>
        <dsp:cNvSpPr/>
      </dsp:nvSpPr>
      <dsp:spPr>
        <a:xfrm>
          <a:off x="4622168" y="1629810"/>
          <a:ext cx="1917299" cy="456230"/>
        </a:xfrm>
        <a:custGeom>
          <a:avLst/>
          <a:gdLst/>
          <a:ahLst/>
          <a:cxnLst/>
          <a:rect l="0" t="0" r="0" b="0"/>
          <a:pathLst>
            <a:path>
              <a:moveTo>
                <a:pt x="0" y="0"/>
              </a:moveTo>
              <a:lnTo>
                <a:pt x="0" y="310907"/>
              </a:lnTo>
              <a:lnTo>
                <a:pt x="1917299" y="310907"/>
              </a:lnTo>
              <a:lnTo>
                <a:pt x="1917299" y="4562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34E454-EF26-42B9-B5DA-39CEEF0D70A2}">
      <dsp:nvSpPr>
        <dsp:cNvPr id="0" name=""/>
        <dsp:cNvSpPr/>
      </dsp:nvSpPr>
      <dsp:spPr>
        <a:xfrm>
          <a:off x="4576448" y="1629810"/>
          <a:ext cx="91440" cy="456230"/>
        </a:xfrm>
        <a:custGeom>
          <a:avLst/>
          <a:gdLst/>
          <a:ahLst/>
          <a:cxnLst/>
          <a:rect l="0" t="0" r="0" b="0"/>
          <a:pathLst>
            <a:path>
              <a:moveTo>
                <a:pt x="45720" y="0"/>
              </a:moveTo>
              <a:lnTo>
                <a:pt x="45720" y="4562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7562B9-F1E0-4DDD-916F-B30601EAACAB}">
      <dsp:nvSpPr>
        <dsp:cNvPr id="0" name=""/>
        <dsp:cNvSpPr/>
      </dsp:nvSpPr>
      <dsp:spPr>
        <a:xfrm>
          <a:off x="2704868" y="1629810"/>
          <a:ext cx="1917299" cy="456230"/>
        </a:xfrm>
        <a:custGeom>
          <a:avLst/>
          <a:gdLst/>
          <a:ahLst/>
          <a:cxnLst/>
          <a:rect l="0" t="0" r="0" b="0"/>
          <a:pathLst>
            <a:path>
              <a:moveTo>
                <a:pt x="1917299" y="0"/>
              </a:moveTo>
              <a:lnTo>
                <a:pt x="1917299" y="310907"/>
              </a:lnTo>
              <a:lnTo>
                <a:pt x="0" y="310907"/>
              </a:lnTo>
              <a:lnTo>
                <a:pt x="0" y="4562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2D6768-4CC1-4E52-A863-A3F276B39FA7}">
      <dsp:nvSpPr>
        <dsp:cNvPr id="0" name=""/>
        <dsp:cNvSpPr/>
      </dsp:nvSpPr>
      <dsp:spPr>
        <a:xfrm>
          <a:off x="787569" y="1629810"/>
          <a:ext cx="3834599" cy="456230"/>
        </a:xfrm>
        <a:custGeom>
          <a:avLst/>
          <a:gdLst/>
          <a:ahLst/>
          <a:cxnLst/>
          <a:rect l="0" t="0" r="0" b="0"/>
          <a:pathLst>
            <a:path>
              <a:moveTo>
                <a:pt x="3834599" y="0"/>
              </a:moveTo>
              <a:lnTo>
                <a:pt x="3834599" y="310907"/>
              </a:lnTo>
              <a:lnTo>
                <a:pt x="0" y="310907"/>
              </a:lnTo>
              <a:lnTo>
                <a:pt x="0" y="45623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7B6C0D-CC84-49F6-BD9F-55EFF6415A9C}">
      <dsp:nvSpPr>
        <dsp:cNvPr id="0" name=""/>
        <dsp:cNvSpPr/>
      </dsp:nvSpPr>
      <dsp:spPr>
        <a:xfrm>
          <a:off x="3837818" y="633686"/>
          <a:ext cx="1568699" cy="9961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9830AF9-C081-4B68-9D04-751925EFB59B}">
      <dsp:nvSpPr>
        <dsp:cNvPr id="0" name=""/>
        <dsp:cNvSpPr/>
      </dsp:nvSpPr>
      <dsp:spPr>
        <a:xfrm>
          <a:off x="4012118" y="799271"/>
          <a:ext cx="1568699" cy="9961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b="0" kern="1200" dirty="0"/>
            <a:t>Dirección de Atención a Afiliados, Pensionados y Beneficiarios</a:t>
          </a:r>
          <a:endParaRPr lang="es-MX" sz="1200" b="0" kern="1200" dirty="0"/>
        </a:p>
      </dsp:txBody>
      <dsp:txXfrm>
        <a:off x="4041293" y="828446"/>
        <a:ext cx="1510349" cy="937774"/>
      </dsp:txXfrm>
    </dsp:sp>
    <dsp:sp modelId="{7234F4D0-8820-407D-A541-0C6B445AF3CE}">
      <dsp:nvSpPr>
        <dsp:cNvPr id="0" name=""/>
        <dsp:cNvSpPr/>
      </dsp:nvSpPr>
      <dsp:spPr>
        <a:xfrm>
          <a:off x="3219" y="2086041"/>
          <a:ext cx="1568699" cy="9961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9FEABF-E8D0-4D50-B576-C7234CF5C072}">
      <dsp:nvSpPr>
        <dsp:cNvPr id="0" name=""/>
        <dsp:cNvSpPr/>
      </dsp:nvSpPr>
      <dsp:spPr>
        <a:xfrm>
          <a:off x="177519" y="2251626"/>
          <a:ext cx="1568699" cy="9961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Font typeface="+mj-lt"/>
            <a:buNone/>
          </a:pPr>
          <a:r>
            <a:rPr lang="es-ES_tradnl" sz="1200" kern="1200" dirty="0"/>
            <a:t>Gerente de Afiliación y Vigencia</a:t>
          </a:r>
          <a:endParaRPr lang="es-MX" sz="1200" kern="1200" dirty="0"/>
        </a:p>
      </dsp:txBody>
      <dsp:txXfrm>
        <a:off x="206694" y="2280801"/>
        <a:ext cx="1510349" cy="937774"/>
      </dsp:txXfrm>
    </dsp:sp>
    <dsp:sp modelId="{EB2CD734-93F8-4DB9-9766-B972F1E05756}">
      <dsp:nvSpPr>
        <dsp:cNvPr id="0" name=""/>
        <dsp:cNvSpPr/>
      </dsp:nvSpPr>
      <dsp:spPr>
        <a:xfrm>
          <a:off x="1920518" y="2086041"/>
          <a:ext cx="1568699" cy="9961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E95365-F85F-4710-A6F2-C23785EC7711}">
      <dsp:nvSpPr>
        <dsp:cNvPr id="0" name=""/>
        <dsp:cNvSpPr/>
      </dsp:nvSpPr>
      <dsp:spPr>
        <a:xfrm>
          <a:off x="2094818" y="2251626"/>
          <a:ext cx="1568699" cy="9961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Gerente de Préstamos Económicos</a:t>
          </a:r>
          <a:endParaRPr lang="es-MX" sz="1200" kern="1200" dirty="0"/>
        </a:p>
      </dsp:txBody>
      <dsp:txXfrm>
        <a:off x="2123993" y="2280801"/>
        <a:ext cx="1510349" cy="937774"/>
      </dsp:txXfrm>
    </dsp:sp>
    <dsp:sp modelId="{7762CF62-F8DF-4984-9440-26B214329B76}">
      <dsp:nvSpPr>
        <dsp:cNvPr id="0" name=""/>
        <dsp:cNvSpPr/>
      </dsp:nvSpPr>
      <dsp:spPr>
        <a:xfrm>
          <a:off x="3837818" y="2086041"/>
          <a:ext cx="1568699" cy="9961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F4A404C-4197-4787-8401-A584AB5EC759}">
      <dsp:nvSpPr>
        <dsp:cNvPr id="0" name=""/>
        <dsp:cNvSpPr/>
      </dsp:nvSpPr>
      <dsp:spPr>
        <a:xfrm>
          <a:off x="4012118" y="2251626"/>
          <a:ext cx="1568699" cy="9961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Gerente de Préstamos Hipotecarios</a:t>
          </a:r>
          <a:endParaRPr lang="es-MX" sz="1200" kern="1200" dirty="0"/>
        </a:p>
      </dsp:txBody>
      <dsp:txXfrm>
        <a:off x="4041293" y="2280801"/>
        <a:ext cx="1510349" cy="937774"/>
      </dsp:txXfrm>
    </dsp:sp>
    <dsp:sp modelId="{E365EB16-DBDA-4C3E-B7D9-FEDCFDAE52DA}">
      <dsp:nvSpPr>
        <dsp:cNvPr id="0" name=""/>
        <dsp:cNvSpPr/>
      </dsp:nvSpPr>
      <dsp:spPr>
        <a:xfrm>
          <a:off x="5755118" y="2086041"/>
          <a:ext cx="1568699" cy="9961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8BDD0BA-A018-4C31-820A-477189E363D0}">
      <dsp:nvSpPr>
        <dsp:cNvPr id="0" name=""/>
        <dsp:cNvSpPr/>
      </dsp:nvSpPr>
      <dsp:spPr>
        <a:xfrm>
          <a:off x="5929418" y="2251626"/>
          <a:ext cx="1568699" cy="9961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Coordinación de Atención a Pensionados</a:t>
          </a:r>
          <a:endParaRPr lang="es-MX" sz="1200" kern="1200" dirty="0"/>
        </a:p>
      </dsp:txBody>
      <dsp:txXfrm>
        <a:off x="5958593" y="2280801"/>
        <a:ext cx="1510349" cy="937774"/>
      </dsp:txXfrm>
    </dsp:sp>
    <dsp:sp modelId="{C9A557C3-4813-4C03-A93E-753052C60090}">
      <dsp:nvSpPr>
        <dsp:cNvPr id="0" name=""/>
        <dsp:cNvSpPr/>
      </dsp:nvSpPr>
      <dsp:spPr>
        <a:xfrm>
          <a:off x="7672418" y="2086041"/>
          <a:ext cx="1568699" cy="9961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56EBFA-BF9F-47DC-BEA7-E9FEC2E8FD08}">
      <dsp:nvSpPr>
        <dsp:cNvPr id="0" name=""/>
        <dsp:cNvSpPr/>
      </dsp:nvSpPr>
      <dsp:spPr>
        <a:xfrm>
          <a:off x="7846717" y="2251626"/>
          <a:ext cx="1568699" cy="9961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Coordinación de CADIP Casa Hogar</a:t>
          </a:r>
          <a:endParaRPr lang="es-MX" sz="1200" kern="1200" dirty="0"/>
        </a:p>
      </dsp:txBody>
      <dsp:txXfrm>
        <a:off x="7875892" y="2280801"/>
        <a:ext cx="1510349" cy="93777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95CA86-2297-4855-B169-9C00D782D41E}">
      <dsp:nvSpPr>
        <dsp:cNvPr id="0" name=""/>
        <dsp:cNvSpPr/>
      </dsp:nvSpPr>
      <dsp:spPr>
        <a:xfrm>
          <a:off x="4664519" y="1020659"/>
          <a:ext cx="981741" cy="467219"/>
        </a:xfrm>
        <a:custGeom>
          <a:avLst/>
          <a:gdLst/>
          <a:ahLst/>
          <a:cxnLst/>
          <a:rect l="0" t="0" r="0" b="0"/>
          <a:pathLst>
            <a:path>
              <a:moveTo>
                <a:pt x="0" y="0"/>
              </a:moveTo>
              <a:lnTo>
                <a:pt x="0" y="318396"/>
              </a:lnTo>
              <a:lnTo>
                <a:pt x="981741" y="318396"/>
              </a:lnTo>
              <a:lnTo>
                <a:pt x="981741" y="4672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11D6E8E-EAB8-4875-927F-9F7F38AB0440}">
      <dsp:nvSpPr>
        <dsp:cNvPr id="0" name=""/>
        <dsp:cNvSpPr/>
      </dsp:nvSpPr>
      <dsp:spPr>
        <a:xfrm>
          <a:off x="3682777" y="1020659"/>
          <a:ext cx="981741" cy="467219"/>
        </a:xfrm>
        <a:custGeom>
          <a:avLst/>
          <a:gdLst/>
          <a:ahLst/>
          <a:cxnLst/>
          <a:rect l="0" t="0" r="0" b="0"/>
          <a:pathLst>
            <a:path>
              <a:moveTo>
                <a:pt x="981741" y="0"/>
              </a:moveTo>
              <a:lnTo>
                <a:pt x="981741" y="318396"/>
              </a:lnTo>
              <a:lnTo>
                <a:pt x="0" y="318396"/>
              </a:lnTo>
              <a:lnTo>
                <a:pt x="0" y="4672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BD3F20-169B-44E2-9076-B76D471C821A}">
      <dsp:nvSpPr>
        <dsp:cNvPr id="0" name=""/>
        <dsp:cNvSpPr/>
      </dsp:nvSpPr>
      <dsp:spPr>
        <a:xfrm>
          <a:off x="3861276" y="540"/>
          <a:ext cx="1606485" cy="10201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417A1B-B4C7-40A0-B279-C1E955777ECE}">
      <dsp:nvSpPr>
        <dsp:cNvPr id="0" name=""/>
        <dsp:cNvSpPr/>
      </dsp:nvSpPr>
      <dsp:spPr>
        <a:xfrm>
          <a:off x="4039774" y="170114"/>
          <a:ext cx="1606485" cy="10201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b="0" kern="1200" dirty="0"/>
            <a:t>Dirección de Fideicomisos</a:t>
          </a:r>
          <a:endParaRPr lang="es-MX" sz="1200" b="0" kern="1200" dirty="0"/>
        </a:p>
      </dsp:txBody>
      <dsp:txXfrm>
        <a:off x="4069652" y="199992"/>
        <a:ext cx="1546729" cy="960362"/>
      </dsp:txXfrm>
    </dsp:sp>
    <dsp:sp modelId="{71C8BCBE-BDA8-4729-BC5E-AE2DD8A00B54}">
      <dsp:nvSpPr>
        <dsp:cNvPr id="0" name=""/>
        <dsp:cNvSpPr/>
      </dsp:nvSpPr>
      <dsp:spPr>
        <a:xfrm>
          <a:off x="2879534" y="1487879"/>
          <a:ext cx="1606485" cy="10201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2EEB9C-12C8-4610-94F7-3ACCF50CE675}">
      <dsp:nvSpPr>
        <dsp:cNvPr id="0" name=""/>
        <dsp:cNvSpPr/>
      </dsp:nvSpPr>
      <dsp:spPr>
        <a:xfrm>
          <a:off x="3058033" y="1657452"/>
          <a:ext cx="1606485" cy="10201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Font typeface="+mj-lt"/>
            <a:buNone/>
          </a:pPr>
          <a:r>
            <a:rPr lang="es-ES_tradnl" sz="1200" kern="1200" dirty="0"/>
            <a:t>Gerente de relación con Fiduciarios</a:t>
          </a:r>
          <a:endParaRPr lang="es-MX" sz="1200" kern="1200" dirty="0"/>
        </a:p>
      </dsp:txBody>
      <dsp:txXfrm>
        <a:off x="3087911" y="1687330"/>
        <a:ext cx="1546729" cy="960362"/>
      </dsp:txXfrm>
    </dsp:sp>
    <dsp:sp modelId="{72F28CF2-A69E-4796-B132-E6C79DACCAAE}">
      <dsp:nvSpPr>
        <dsp:cNvPr id="0" name=""/>
        <dsp:cNvSpPr/>
      </dsp:nvSpPr>
      <dsp:spPr>
        <a:xfrm>
          <a:off x="4843017" y="1487879"/>
          <a:ext cx="1606485" cy="102011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7644B7-643E-4898-9FCE-9658D5F0B82F}">
      <dsp:nvSpPr>
        <dsp:cNvPr id="0" name=""/>
        <dsp:cNvSpPr/>
      </dsp:nvSpPr>
      <dsp:spPr>
        <a:xfrm>
          <a:off x="5021516" y="1657452"/>
          <a:ext cx="1606485" cy="102011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Font typeface="+mj-lt"/>
            <a:buNone/>
          </a:pPr>
          <a:r>
            <a:rPr lang="es-ES_tradnl" sz="1200" kern="1200"/>
            <a:t>Gerente de relación con Inversionistas</a:t>
          </a:r>
          <a:endParaRPr lang="es-MX" sz="1200" kern="1200" dirty="0"/>
        </a:p>
      </dsp:txBody>
      <dsp:txXfrm>
        <a:off x="5051394" y="1687330"/>
        <a:ext cx="1546729" cy="96036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2B7DED-3EEF-4528-999C-57D7C2F75E05}">
      <dsp:nvSpPr>
        <dsp:cNvPr id="0" name=""/>
        <dsp:cNvSpPr/>
      </dsp:nvSpPr>
      <dsp:spPr>
        <a:xfrm>
          <a:off x="4942515" y="992501"/>
          <a:ext cx="2860603" cy="453795"/>
        </a:xfrm>
        <a:custGeom>
          <a:avLst/>
          <a:gdLst/>
          <a:ahLst/>
          <a:cxnLst/>
          <a:rect l="0" t="0" r="0" b="0"/>
          <a:pathLst>
            <a:path>
              <a:moveTo>
                <a:pt x="0" y="0"/>
              </a:moveTo>
              <a:lnTo>
                <a:pt x="0" y="309248"/>
              </a:lnTo>
              <a:lnTo>
                <a:pt x="2860603" y="309248"/>
              </a:lnTo>
              <a:lnTo>
                <a:pt x="2860603" y="4537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4867E4-46D2-4172-8A08-3C1063A45BD0}">
      <dsp:nvSpPr>
        <dsp:cNvPr id="0" name=""/>
        <dsp:cNvSpPr/>
      </dsp:nvSpPr>
      <dsp:spPr>
        <a:xfrm>
          <a:off x="4942515" y="992501"/>
          <a:ext cx="953534" cy="453795"/>
        </a:xfrm>
        <a:custGeom>
          <a:avLst/>
          <a:gdLst/>
          <a:ahLst/>
          <a:cxnLst/>
          <a:rect l="0" t="0" r="0" b="0"/>
          <a:pathLst>
            <a:path>
              <a:moveTo>
                <a:pt x="0" y="0"/>
              </a:moveTo>
              <a:lnTo>
                <a:pt x="0" y="309248"/>
              </a:lnTo>
              <a:lnTo>
                <a:pt x="953534" y="309248"/>
              </a:lnTo>
              <a:lnTo>
                <a:pt x="953534" y="4537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B77FED8-80F0-45B3-B338-4BABF4F6DF56}">
      <dsp:nvSpPr>
        <dsp:cNvPr id="0" name=""/>
        <dsp:cNvSpPr/>
      </dsp:nvSpPr>
      <dsp:spPr>
        <a:xfrm>
          <a:off x="3988980" y="992501"/>
          <a:ext cx="953534" cy="453795"/>
        </a:xfrm>
        <a:custGeom>
          <a:avLst/>
          <a:gdLst/>
          <a:ahLst/>
          <a:cxnLst/>
          <a:rect l="0" t="0" r="0" b="0"/>
          <a:pathLst>
            <a:path>
              <a:moveTo>
                <a:pt x="953534" y="0"/>
              </a:moveTo>
              <a:lnTo>
                <a:pt x="953534" y="309248"/>
              </a:lnTo>
              <a:lnTo>
                <a:pt x="0" y="309248"/>
              </a:lnTo>
              <a:lnTo>
                <a:pt x="0" y="4537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246885-AB10-46C5-807C-71C33CE5E919}">
      <dsp:nvSpPr>
        <dsp:cNvPr id="0" name=""/>
        <dsp:cNvSpPr/>
      </dsp:nvSpPr>
      <dsp:spPr>
        <a:xfrm>
          <a:off x="2081911" y="992501"/>
          <a:ext cx="2860603" cy="453795"/>
        </a:xfrm>
        <a:custGeom>
          <a:avLst/>
          <a:gdLst/>
          <a:ahLst/>
          <a:cxnLst/>
          <a:rect l="0" t="0" r="0" b="0"/>
          <a:pathLst>
            <a:path>
              <a:moveTo>
                <a:pt x="2860603" y="0"/>
              </a:moveTo>
              <a:lnTo>
                <a:pt x="2860603" y="309248"/>
              </a:lnTo>
              <a:lnTo>
                <a:pt x="0" y="309248"/>
              </a:lnTo>
              <a:lnTo>
                <a:pt x="0" y="45379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77C0CF-F807-4495-A862-5BB8C154F7EB}">
      <dsp:nvSpPr>
        <dsp:cNvPr id="0" name=""/>
        <dsp:cNvSpPr/>
      </dsp:nvSpPr>
      <dsp:spPr>
        <a:xfrm>
          <a:off x="4162350" y="1692"/>
          <a:ext cx="1560328" cy="9908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C31B3C-628C-470B-BCF6-2D2EA4F74D6A}">
      <dsp:nvSpPr>
        <dsp:cNvPr id="0" name=""/>
        <dsp:cNvSpPr/>
      </dsp:nvSpPr>
      <dsp:spPr>
        <a:xfrm>
          <a:off x="4335720" y="166393"/>
          <a:ext cx="1560328" cy="99080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ES_tradnl" sz="1500" b="0" kern="1200" dirty="0"/>
            <a:t>Dirección de Finanzas</a:t>
          </a:r>
          <a:endParaRPr lang="es-MX" sz="1500" b="0" kern="1200" dirty="0"/>
        </a:p>
      </dsp:txBody>
      <dsp:txXfrm>
        <a:off x="4364740" y="195413"/>
        <a:ext cx="1502288" cy="932768"/>
      </dsp:txXfrm>
    </dsp:sp>
    <dsp:sp modelId="{2A064743-B128-47D2-B4FE-798E5AD653D2}">
      <dsp:nvSpPr>
        <dsp:cNvPr id="0" name=""/>
        <dsp:cNvSpPr/>
      </dsp:nvSpPr>
      <dsp:spPr>
        <a:xfrm>
          <a:off x="1301747" y="1446297"/>
          <a:ext cx="1560328" cy="9908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E28340-DA9F-41C6-B6A1-1D6C01F902E1}">
      <dsp:nvSpPr>
        <dsp:cNvPr id="0" name=""/>
        <dsp:cNvSpPr/>
      </dsp:nvSpPr>
      <dsp:spPr>
        <a:xfrm>
          <a:off x="1475117" y="1610998"/>
          <a:ext cx="1560328" cy="99080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Gerencia de Administración de Fondos</a:t>
          </a:r>
        </a:p>
      </dsp:txBody>
      <dsp:txXfrm>
        <a:off x="1504137" y="1640018"/>
        <a:ext cx="1502288" cy="932768"/>
      </dsp:txXfrm>
    </dsp:sp>
    <dsp:sp modelId="{18E2B3AE-BF2F-459A-AFE0-FF444B2FCF72}">
      <dsp:nvSpPr>
        <dsp:cNvPr id="0" name=""/>
        <dsp:cNvSpPr/>
      </dsp:nvSpPr>
      <dsp:spPr>
        <a:xfrm>
          <a:off x="3208816" y="1446297"/>
          <a:ext cx="1560328" cy="9908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9EE26F9-05D4-4DCC-9C84-97632617A098}">
      <dsp:nvSpPr>
        <dsp:cNvPr id="0" name=""/>
        <dsp:cNvSpPr/>
      </dsp:nvSpPr>
      <dsp:spPr>
        <a:xfrm>
          <a:off x="3382186" y="1610998"/>
          <a:ext cx="1560328" cy="99080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Gerencia de Cobranza Administrativa</a:t>
          </a:r>
        </a:p>
      </dsp:txBody>
      <dsp:txXfrm>
        <a:off x="3411206" y="1640018"/>
        <a:ext cx="1502288" cy="932768"/>
      </dsp:txXfrm>
    </dsp:sp>
    <dsp:sp modelId="{C2A485A9-9D12-42F6-91F7-D786B573E821}">
      <dsp:nvSpPr>
        <dsp:cNvPr id="0" name=""/>
        <dsp:cNvSpPr/>
      </dsp:nvSpPr>
      <dsp:spPr>
        <a:xfrm>
          <a:off x="5115884" y="1446297"/>
          <a:ext cx="1560328" cy="9908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FE66386-680E-4690-911A-0B9AD8BC7615}">
      <dsp:nvSpPr>
        <dsp:cNvPr id="0" name=""/>
        <dsp:cNvSpPr/>
      </dsp:nvSpPr>
      <dsp:spPr>
        <a:xfrm>
          <a:off x="5289254" y="1610998"/>
          <a:ext cx="1560328" cy="99080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Gerencia de Contabilidad</a:t>
          </a:r>
        </a:p>
      </dsp:txBody>
      <dsp:txXfrm>
        <a:off x="5318274" y="1640018"/>
        <a:ext cx="1502288" cy="932768"/>
      </dsp:txXfrm>
    </dsp:sp>
    <dsp:sp modelId="{D5DD5ACA-C915-44B5-AD18-7455E20A74DF}">
      <dsp:nvSpPr>
        <dsp:cNvPr id="0" name=""/>
        <dsp:cNvSpPr/>
      </dsp:nvSpPr>
      <dsp:spPr>
        <a:xfrm>
          <a:off x="7022953" y="1446297"/>
          <a:ext cx="1560328" cy="99080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4691BF-1C86-4598-A156-47553B8DC3B4}">
      <dsp:nvSpPr>
        <dsp:cNvPr id="0" name=""/>
        <dsp:cNvSpPr/>
      </dsp:nvSpPr>
      <dsp:spPr>
        <a:xfrm>
          <a:off x="7196323" y="1610998"/>
          <a:ext cx="1560328" cy="99080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kern="1200" dirty="0"/>
            <a:t>Gerencia de Operación e Inversión</a:t>
          </a:r>
        </a:p>
      </dsp:txBody>
      <dsp:txXfrm>
        <a:off x="7225343" y="1640018"/>
        <a:ext cx="1502288" cy="9327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FE3A2E-5367-4BD7-AE30-3277C735D0F6}">
      <dsp:nvSpPr>
        <dsp:cNvPr id="0" name=""/>
        <dsp:cNvSpPr/>
      </dsp:nvSpPr>
      <dsp:spPr>
        <a:xfrm>
          <a:off x="4920108" y="1002514"/>
          <a:ext cx="1928529" cy="458902"/>
        </a:xfrm>
        <a:custGeom>
          <a:avLst/>
          <a:gdLst/>
          <a:ahLst/>
          <a:cxnLst/>
          <a:rect l="0" t="0" r="0" b="0"/>
          <a:pathLst>
            <a:path>
              <a:moveTo>
                <a:pt x="0" y="0"/>
              </a:moveTo>
              <a:lnTo>
                <a:pt x="0" y="312728"/>
              </a:lnTo>
              <a:lnTo>
                <a:pt x="1928529" y="312728"/>
              </a:lnTo>
              <a:lnTo>
                <a:pt x="1928529" y="4589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32C6A6-8EFD-4E6E-A1BE-FC4ED965E7F1}">
      <dsp:nvSpPr>
        <dsp:cNvPr id="0" name=""/>
        <dsp:cNvSpPr/>
      </dsp:nvSpPr>
      <dsp:spPr>
        <a:xfrm>
          <a:off x="4874388" y="1002514"/>
          <a:ext cx="91440" cy="458902"/>
        </a:xfrm>
        <a:custGeom>
          <a:avLst/>
          <a:gdLst/>
          <a:ahLst/>
          <a:cxnLst/>
          <a:rect l="0" t="0" r="0" b="0"/>
          <a:pathLst>
            <a:path>
              <a:moveTo>
                <a:pt x="45720" y="0"/>
              </a:moveTo>
              <a:lnTo>
                <a:pt x="45720" y="4589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E63AE6-B2BF-405B-9553-DDB7E106A53D}">
      <dsp:nvSpPr>
        <dsp:cNvPr id="0" name=""/>
        <dsp:cNvSpPr/>
      </dsp:nvSpPr>
      <dsp:spPr>
        <a:xfrm>
          <a:off x="2991579" y="1002514"/>
          <a:ext cx="1928529" cy="458902"/>
        </a:xfrm>
        <a:custGeom>
          <a:avLst/>
          <a:gdLst/>
          <a:ahLst/>
          <a:cxnLst/>
          <a:rect l="0" t="0" r="0" b="0"/>
          <a:pathLst>
            <a:path>
              <a:moveTo>
                <a:pt x="1928529" y="0"/>
              </a:moveTo>
              <a:lnTo>
                <a:pt x="1928529" y="312728"/>
              </a:lnTo>
              <a:lnTo>
                <a:pt x="0" y="312728"/>
              </a:lnTo>
              <a:lnTo>
                <a:pt x="0" y="45890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185EAC-1EE6-4173-BA85-9A53F66D427E}">
      <dsp:nvSpPr>
        <dsp:cNvPr id="0" name=""/>
        <dsp:cNvSpPr/>
      </dsp:nvSpPr>
      <dsp:spPr>
        <a:xfrm>
          <a:off x="4131164" y="556"/>
          <a:ext cx="1577887" cy="10019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2F8E5B-DC74-4F19-976B-E5521F1A5902}">
      <dsp:nvSpPr>
        <dsp:cNvPr id="0" name=""/>
        <dsp:cNvSpPr/>
      </dsp:nvSpPr>
      <dsp:spPr>
        <a:xfrm>
          <a:off x="4306485" y="167111"/>
          <a:ext cx="1577887" cy="10019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b="0" kern="1200" dirty="0"/>
            <a:t>Dirección de Informática</a:t>
          </a:r>
          <a:endParaRPr lang="es-MX" sz="1200" b="0" kern="1200" dirty="0"/>
        </a:p>
      </dsp:txBody>
      <dsp:txXfrm>
        <a:off x="4335831" y="196457"/>
        <a:ext cx="1519195" cy="943266"/>
      </dsp:txXfrm>
    </dsp:sp>
    <dsp:sp modelId="{B2F94EB3-1720-4BF5-A1C5-742B448EC0D0}">
      <dsp:nvSpPr>
        <dsp:cNvPr id="0" name=""/>
        <dsp:cNvSpPr/>
      </dsp:nvSpPr>
      <dsp:spPr>
        <a:xfrm>
          <a:off x="2202635" y="1461417"/>
          <a:ext cx="1577887" cy="10019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0E1DB8-13B3-4509-A30F-F6363062A01F}">
      <dsp:nvSpPr>
        <dsp:cNvPr id="0" name=""/>
        <dsp:cNvSpPr/>
      </dsp:nvSpPr>
      <dsp:spPr>
        <a:xfrm>
          <a:off x="2377956" y="1627972"/>
          <a:ext cx="1577887" cy="10019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Información de Ingeniería de Software</a:t>
          </a:r>
        </a:p>
      </dsp:txBody>
      <dsp:txXfrm>
        <a:off x="2407302" y="1657318"/>
        <a:ext cx="1519195" cy="943266"/>
      </dsp:txXfrm>
    </dsp:sp>
    <dsp:sp modelId="{E4705FA8-EEAE-4AC1-BA3E-093B018909EA}">
      <dsp:nvSpPr>
        <dsp:cNvPr id="0" name=""/>
        <dsp:cNvSpPr/>
      </dsp:nvSpPr>
      <dsp:spPr>
        <a:xfrm>
          <a:off x="4131164" y="1461417"/>
          <a:ext cx="1577887" cy="10019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609D437-52D0-4D2E-B0F4-20187623980D}">
      <dsp:nvSpPr>
        <dsp:cNvPr id="0" name=""/>
        <dsp:cNvSpPr/>
      </dsp:nvSpPr>
      <dsp:spPr>
        <a:xfrm>
          <a:off x="4306485" y="1627972"/>
          <a:ext cx="1577887" cy="10019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Infraestructura de Tecnologías de la Información</a:t>
          </a:r>
        </a:p>
      </dsp:txBody>
      <dsp:txXfrm>
        <a:off x="4335831" y="1657318"/>
        <a:ext cx="1519195" cy="943266"/>
      </dsp:txXfrm>
    </dsp:sp>
    <dsp:sp modelId="{47B54250-8C55-4AC8-B6E1-814597AE4E39}">
      <dsp:nvSpPr>
        <dsp:cNvPr id="0" name=""/>
        <dsp:cNvSpPr/>
      </dsp:nvSpPr>
      <dsp:spPr>
        <a:xfrm>
          <a:off x="6059693" y="1461417"/>
          <a:ext cx="1577887" cy="100195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0503E9-1E87-4112-9A6E-5A5C68D97AB0}">
      <dsp:nvSpPr>
        <dsp:cNvPr id="0" name=""/>
        <dsp:cNvSpPr/>
      </dsp:nvSpPr>
      <dsp:spPr>
        <a:xfrm>
          <a:off x="6235014" y="1627972"/>
          <a:ext cx="1577887" cy="10019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kern="1200" dirty="0"/>
            <a:t>Gerencia de Planeación y Proyectos Tecnológicos</a:t>
          </a:r>
        </a:p>
      </dsp:txBody>
      <dsp:txXfrm>
        <a:off x="6264360" y="1657318"/>
        <a:ext cx="1519195" cy="94326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1F9C6D-2223-4317-B8E7-CAE8236C9C6B}">
      <dsp:nvSpPr>
        <dsp:cNvPr id="0" name=""/>
        <dsp:cNvSpPr/>
      </dsp:nvSpPr>
      <dsp:spPr>
        <a:xfrm>
          <a:off x="4718717" y="1054577"/>
          <a:ext cx="3042647" cy="482674"/>
        </a:xfrm>
        <a:custGeom>
          <a:avLst/>
          <a:gdLst/>
          <a:ahLst/>
          <a:cxnLst/>
          <a:rect l="0" t="0" r="0" b="0"/>
          <a:pathLst>
            <a:path>
              <a:moveTo>
                <a:pt x="0" y="0"/>
              </a:moveTo>
              <a:lnTo>
                <a:pt x="0" y="328928"/>
              </a:lnTo>
              <a:lnTo>
                <a:pt x="3042647" y="328928"/>
              </a:lnTo>
              <a:lnTo>
                <a:pt x="3042647" y="4826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246A78-466C-42C9-B00C-C1F57BD5D156}">
      <dsp:nvSpPr>
        <dsp:cNvPr id="0" name=""/>
        <dsp:cNvSpPr/>
      </dsp:nvSpPr>
      <dsp:spPr>
        <a:xfrm>
          <a:off x="4718717" y="1054577"/>
          <a:ext cx="1014215" cy="482674"/>
        </a:xfrm>
        <a:custGeom>
          <a:avLst/>
          <a:gdLst/>
          <a:ahLst/>
          <a:cxnLst/>
          <a:rect l="0" t="0" r="0" b="0"/>
          <a:pathLst>
            <a:path>
              <a:moveTo>
                <a:pt x="0" y="0"/>
              </a:moveTo>
              <a:lnTo>
                <a:pt x="0" y="328928"/>
              </a:lnTo>
              <a:lnTo>
                <a:pt x="1014215" y="328928"/>
              </a:lnTo>
              <a:lnTo>
                <a:pt x="1014215" y="4826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641A38-171C-43B1-8835-59B8F033B7D3}">
      <dsp:nvSpPr>
        <dsp:cNvPr id="0" name=""/>
        <dsp:cNvSpPr/>
      </dsp:nvSpPr>
      <dsp:spPr>
        <a:xfrm>
          <a:off x="3704501" y="1054577"/>
          <a:ext cx="1014215" cy="482674"/>
        </a:xfrm>
        <a:custGeom>
          <a:avLst/>
          <a:gdLst/>
          <a:ahLst/>
          <a:cxnLst/>
          <a:rect l="0" t="0" r="0" b="0"/>
          <a:pathLst>
            <a:path>
              <a:moveTo>
                <a:pt x="1014215" y="0"/>
              </a:moveTo>
              <a:lnTo>
                <a:pt x="1014215" y="328928"/>
              </a:lnTo>
              <a:lnTo>
                <a:pt x="0" y="328928"/>
              </a:lnTo>
              <a:lnTo>
                <a:pt x="0" y="4826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E63AE6-B2BF-405B-9553-DDB7E106A53D}">
      <dsp:nvSpPr>
        <dsp:cNvPr id="0" name=""/>
        <dsp:cNvSpPr/>
      </dsp:nvSpPr>
      <dsp:spPr>
        <a:xfrm>
          <a:off x="1676069" y="1054577"/>
          <a:ext cx="3042647" cy="482674"/>
        </a:xfrm>
        <a:custGeom>
          <a:avLst/>
          <a:gdLst/>
          <a:ahLst/>
          <a:cxnLst/>
          <a:rect l="0" t="0" r="0" b="0"/>
          <a:pathLst>
            <a:path>
              <a:moveTo>
                <a:pt x="3042647" y="0"/>
              </a:moveTo>
              <a:lnTo>
                <a:pt x="3042647" y="328928"/>
              </a:lnTo>
              <a:lnTo>
                <a:pt x="0" y="328928"/>
              </a:lnTo>
              <a:lnTo>
                <a:pt x="0" y="48267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185EAC-1EE6-4173-BA85-9A53F66D427E}">
      <dsp:nvSpPr>
        <dsp:cNvPr id="0" name=""/>
        <dsp:cNvSpPr/>
      </dsp:nvSpPr>
      <dsp:spPr>
        <a:xfrm>
          <a:off x="3888904" y="714"/>
          <a:ext cx="1659625" cy="10538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2F8E5B-DC74-4F19-976B-E5521F1A5902}">
      <dsp:nvSpPr>
        <dsp:cNvPr id="0" name=""/>
        <dsp:cNvSpPr/>
      </dsp:nvSpPr>
      <dsp:spPr>
        <a:xfrm>
          <a:off x="4073306" y="175897"/>
          <a:ext cx="1659625" cy="105386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b="0" kern="1200" dirty="0"/>
            <a:t>Dirección de Gestión y Protección del Patrimonio Inmobiliario</a:t>
          </a:r>
          <a:endParaRPr lang="es-MX" sz="1200" b="0" kern="1200" dirty="0"/>
        </a:p>
      </dsp:txBody>
      <dsp:txXfrm>
        <a:off x="4104173" y="206764"/>
        <a:ext cx="1597891" cy="992128"/>
      </dsp:txXfrm>
    </dsp:sp>
    <dsp:sp modelId="{B2F94EB3-1720-4BF5-A1C5-742B448EC0D0}">
      <dsp:nvSpPr>
        <dsp:cNvPr id="0" name=""/>
        <dsp:cNvSpPr/>
      </dsp:nvSpPr>
      <dsp:spPr>
        <a:xfrm>
          <a:off x="846256" y="1537251"/>
          <a:ext cx="1659625" cy="10538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C0E1DB8-13B3-4509-A30F-F6363062A01F}">
      <dsp:nvSpPr>
        <dsp:cNvPr id="0" name=""/>
        <dsp:cNvSpPr/>
      </dsp:nvSpPr>
      <dsp:spPr>
        <a:xfrm>
          <a:off x="1030659" y="1712434"/>
          <a:ext cx="1659625" cy="105386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Gerencia de Diseño, Programación, Construcción y Supervisión de Obra</a:t>
          </a:r>
          <a:endParaRPr lang="es-MX" sz="1200" kern="1200" dirty="0"/>
        </a:p>
      </dsp:txBody>
      <dsp:txXfrm>
        <a:off x="1061526" y="1743301"/>
        <a:ext cx="1597891" cy="992128"/>
      </dsp:txXfrm>
    </dsp:sp>
    <dsp:sp modelId="{BC4C9061-192D-40D0-92D4-87D8792EF887}">
      <dsp:nvSpPr>
        <dsp:cNvPr id="0" name=""/>
        <dsp:cNvSpPr/>
      </dsp:nvSpPr>
      <dsp:spPr>
        <a:xfrm>
          <a:off x="2874688" y="1537251"/>
          <a:ext cx="1659625" cy="10538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7FE1F3-75F6-4303-BD16-8BE1874A8FAB}">
      <dsp:nvSpPr>
        <dsp:cNvPr id="0" name=""/>
        <dsp:cNvSpPr/>
      </dsp:nvSpPr>
      <dsp:spPr>
        <a:xfrm>
          <a:off x="3059091" y="1712434"/>
          <a:ext cx="1659625" cy="105386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Gerencia de Mantenimiento de Inmuebles</a:t>
          </a:r>
          <a:endParaRPr lang="es-MX" sz="1200" kern="1200" dirty="0"/>
        </a:p>
      </dsp:txBody>
      <dsp:txXfrm>
        <a:off x="3089958" y="1743301"/>
        <a:ext cx="1597891" cy="992128"/>
      </dsp:txXfrm>
    </dsp:sp>
    <dsp:sp modelId="{0C963B4C-5376-43B2-A3ED-B315027B79AE}">
      <dsp:nvSpPr>
        <dsp:cNvPr id="0" name=""/>
        <dsp:cNvSpPr/>
      </dsp:nvSpPr>
      <dsp:spPr>
        <a:xfrm>
          <a:off x="4903119" y="1537251"/>
          <a:ext cx="1659625" cy="10538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3737F9-07D9-4F8D-BEDC-3AC74147C65C}">
      <dsp:nvSpPr>
        <dsp:cNvPr id="0" name=""/>
        <dsp:cNvSpPr/>
      </dsp:nvSpPr>
      <dsp:spPr>
        <a:xfrm>
          <a:off x="5087522" y="1712434"/>
          <a:ext cx="1659625" cy="105386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Gerencia de Patrimonio</a:t>
          </a:r>
          <a:endParaRPr lang="es-MX" sz="1200" kern="1200" dirty="0"/>
        </a:p>
      </dsp:txBody>
      <dsp:txXfrm>
        <a:off x="5118389" y="1743301"/>
        <a:ext cx="1597891" cy="992128"/>
      </dsp:txXfrm>
    </dsp:sp>
    <dsp:sp modelId="{B78A64EE-CE85-49BA-B564-256475B5188B}">
      <dsp:nvSpPr>
        <dsp:cNvPr id="0" name=""/>
        <dsp:cNvSpPr/>
      </dsp:nvSpPr>
      <dsp:spPr>
        <a:xfrm>
          <a:off x="6931551" y="1537251"/>
          <a:ext cx="1659625" cy="105386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8D3122-1D68-4270-9AC1-D3278D2A268F}">
      <dsp:nvSpPr>
        <dsp:cNvPr id="0" name=""/>
        <dsp:cNvSpPr/>
      </dsp:nvSpPr>
      <dsp:spPr>
        <a:xfrm>
          <a:off x="7115954" y="1712434"/>
          <a:ext cx="1659625" cy="1053862"/>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_tradnl" sz="1200" kern="1200" dirty="0"/>
            <a:t>Coordinación de Promoción de Vivienda</a:t>
          </a:r>
          <a:endParaRPr lang="es-MX" sz="1200" kern="1200" dirty="0"/>
        </a:p>
      </dsp:txBody>
      <dsp:txXfrm>
        <a:off x="7146821" y="1743301"/>
        <a:ext cx="1597891" cy="99212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userDrawn="1"/>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cxnSp>
        <p:nvCxnSpPr>
          <p:cNvPr id="18" name="Straight Connector 19">
            <a:extLst>
              <a:ext uri="{FF2B5EF4-FFF2-40B4-BE49-F238E27FC236}">
                <a16:creationId xmlns:a16="http://schemas.microsoft.com/office/drawing/2014/main" id="{E2B15701-19DC-4C10-9C25-5279588ABA91}"/>
              </a:ext>
            </a:extLst>
          </p:cNvPr>
          <p:cNvCxnSpPr/>
          <p:nvPr userDrawn="1"/>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20" name="Rectangle 23">
            <a:extLst>
              <a:ext uri="{FF2B5EF4-FFF2-40B4-BE49-F238E27FC236}">
                <a16:creationId xmlns:a16="http://schemas.microsoft.com/office/drawing/2014/main" id="{73728007-6853-4280-B3A7-42868C9D1B36}"/>
              </a:ext>
            </a:extLst>
          </p:cNvPr>
          <p:cNvSpPr/>
          <p:nvPr userDrawn="1"/>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7" name="Isosceles Triangle 23">
            <a:extLst>
              <a:ext uri="{FF2B5EF4-FFF2-40B4-BE49-F238E27FC236}">
                <a16:creationId xmlns:a16="http://schemas.microsoft.com/office/drawing/2014/main" id="{F93811DB-1DA0-4723-8F9F-71A1FF57BD1F}"/>
              </a:ext>
            </a:extLst>
          </p:cNvPr>
          <p:cNvSpPr/>
          <p:nvPr userDrawn="1"/>
        </p:nvSpPr>
        <p:spPr>
          <a:xfrm>
            <a:off x="8932333" y="3048000"/>
            <a:ext cx="3259667" cy="3810000"/>
          </a:xfrm>
          <a:prstGeom prst="triangle">
            <a:avLst>
              <a:gd name="adj" fmla="val 100000"/>
            </a:avLst>
          </a:prstGeom>
          <a:solidFill>
            <a:srgbClr val="6E56A0">
              <a:alpha val="71765"/>
            </a:srgb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a:extLst>
              <a:ext uri="{FF2B5EF4-FFF2-40B4-BE49-F238E27FC236}">
                <a16:creationId xmlns:a16="http://schemas.microsoft.com/office/drawing/2014/main" id="{B5B498C9-AD46-4E50-AEFF-9E6B672132FC}"/>
              </a:ext>
            </a:extLst>
          </p:cNvPr>
          <p:cNvSpPr/>
          <p:nvPr userDrawn="1"/>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7">
            <a:extLst>
              <a:ext uri="{FF2B5EF4-FFF2-40B4-BE49-F238E27FC236}">
                <a16:creationId xmlns:a16="http://schemas.microsoft.com/office/drawing/2014/main" id="{7D8F101D-95D0-441A-8F4D-40A016A72E9F}"/>
              </a:ext>
            </a:extLst>
          </p:cNvPr>
          <p:cNvSpPr/>
          <p:nvPr userDrawn="1"/>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rgbClr val="6E56A0">
              <a:alpha val="69804"/>
            </a:srgb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a:extLst>
              <a:ext uri="{FF2B5EF4-FFF2-40B4-BE49-F238E27FC236}">
                <a16:creationId xmlns:a16="http://schemas.microsoft.com/office/drawing/2014/main" id="{7C14F25D-3499-4B2F-B6F8-34EBCC94739C}"/>
              </a:ext>
            </a:extLst>
          </p:cNvPr>
          <p:cNvSpPr/>
          <p:nvPr userDrawn="1"/>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Rectangle 29">
            <a:extLst>
              <a:ext uri="{FF2B5EF4-FFF2-40B4-BE49-F238E27FC236}">
                <a16:creationId xmlns:a16="http://schemas.microsoft.com/office/drawing/2014/main" id="{AF6196D4-C4A8-4477-9BE8-DC69CC9EC6FD}"/>
              </a:ext>
            </a:extLst>
          </p:cNvPr>
          <p:cNvSpPr/>
          <p:nvPr userDrawn="1"/>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Isosceles Triangle 27">
            <a:extLst>
              <a:ext uri="{FF2B5EF4-FFF2-40B4-BE49-F238E27FC236}">
                <a16:creationId xmlns:a16="http://schemas.microsoft.com/office/drawing/2014/main" id="{C42FE3BC-1C27-4CF5-8F0F-E48D8F222869}"/>
              </a:ext>
            </a:extLst>
          </p:cNvPr>
          <p:cNvSpPr/>
          <p:nvPr userDrawn="1"/>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pic>
        <p:nvPicPr>
          <p:cNvPr id="35" name="Imagen 34" descr="Interfaz de usuario gráfica, Texto&#10;&#10;Descripción generada automáticamente">
            <a:extLst>
              <a:ext uri="{FF2B5EF4-FFF2-40B4-BE49-F238E27FC236}">
                <a16:creationId xmlns:a16="http://schemas.microsoft.com/office/drawing/2014/main" id="{50B05AD7-492E-48BB-A4DC-565858F0BFB9}"/>
              </a:ext>
            </a:extLst>
          </p:cNvPr>
          <p:cNvPicPr>
            <a:picLocks noChangeAspect="1"/>
          </p:cNvPicPr>
          <p:nvPr userDrawn="1"/>
        </p:nvPicPr>
        <p:blipFill rotWithShape="1">
          <a:blip r:embed="rId2"/>
          <a:srcRect l="12568" t="10791" r="10875" b="17458"/>
          <a:stretch/>
        </p:blipFill>
        <p:spPr>
          <a:xfrm>
            <a:off x="10780712" y="-8467"/>
            <a:ext cx="1411288" cy="516467"/>
          </a:xfrm>
          <a:prstGeom prst="rect">
            <a:avLst/>
          </a:prstGeom>
        </p:spPr>
      </p:pic>
      <p:pic>
        <p:nvPicPr>
          <p:cNvPr id="36" name="Imagen 35" descr="Logotipo, nombre de la empresa&#10;&#10;Descripción generada automáticamente">
            <a:extLst>
              <a:ext uri="{FF2B5EF4-FFF2-40B4-BE49-F238E27FC236}">
                <a16:creationId xmlns:a16="http://schemas.microsoft.com/office/drawing/2014/main" id="{DF348F26-4734-4B5B-9C37-25A17EEDAB08}"/>
              </a:ext>
            </a:extLst>
          </p:cNvPr>
          <p:cNvPicPr>
            <a:picLocks noChangeAspect="1"/>
          </p:cNvPicPr>
          <p:nvPr userDrawn="1"/>
        </p:nvPicPr>
        <p:blipFill>
          <a:blip r:embed="rId3">
            <a:clrChange>
              <a:clrFrom>
                <a:srgbClr val="FEFEFE"/>
              </a:clrFrom>
              <a:clrTo>
                <a:srgbClr val="FEFEFE">
                  <a:alpha val="0"/>
                </a:srgbClr>
              </a:clrTo>
            </a:clrChange>
          </a:blip>
          <a:stretch>
            <a:fillRect/>
          </a:stretch>
        </p:blipFill>
        <p:spPr>
          <a:xfrm>
            <a:off x="11214454" y="5986272"/>
            <a:ext cx="960730" cy="871728"/>
          </a:xfrm>
          <a:prstGeom prst="rect">
            <a:avLst/>
          </a:prstGeom>
        </p:spPr>
      </p:pic>
    </p:spTree>
    <p:extLst>
      <p:ext uri="{BB962C8B-B14F-4D97-AF65-F5344CB8AC3E}">
        <p14:creationId xmlns:p14="http://schemas.microsoft.com/office/powerpoint/2010/main" val="2055367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652290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41415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961183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44459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910375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6592020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330986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000" b="1"/>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504541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271525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46246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97156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567864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84502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188965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6/24/2021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76702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rgbClr val="6E56A0">
              <a:alpha val="71765"/>
            </a:srgb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rgbClr val="6E56A0">
              <a:alpha val="69804"/>
            </a:srgb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6/24/2021</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6650" y="6406487"/>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‹Nº›</a:t>
            </a:fld>
            <a:endParaRPr lang="en-US" dirty="0"/>
          </a:p>
        </p:txBody>
      </p:sp>
      <p:pic>
        <p:nvPicPr>
          <p:cNvPr id="9" name="Imagen 8" descr="Interfaz de usuario gráfica, Texto&#10;&#10;Descripción generada automáticamente">
            <a:extLst>
              <a:ext uri="{FF2B5EF4-FFF2-40B4-BE49-F238E27FC236}">
                <a16:creationId xmlns:a16="http://schemas.microsoft.com/office/drawing/2014/main" id="{4FBA98F7-964A-49FA-A766-6F66386C7A92}"/>
              </a:ext>
            </a:extLst>
          </p:cNvPr>
          <p:cNvPicPr>
            <a:picLocks noChangeAspect="1"/>
          </p:cNvPicPr>
          <p:nvPr userDrawn="1"/>
        </p:nvPicPr>
        <p:blipFill rotWithShape="1">
          <a:blip r:embed="rId18"/>
          <a:srcRect l="12568" t="10791" r="10875" b="17458"/>
          <a:stretch/>
        </p:blipFill>
        <p:spPr>
          <a:xfrm>
            <a:off x="10780712" y="-8467"/>
            <a:ext cx="1411288" cy="516467"/>
          </a:xfrm>
          <a:prstGeom prst="rect">
            <a:avLst/>
          </a:prstGeom>
        </p:spPr>
      </p:pic>
      <p:pic>
        <p:nvPicPr>
          <p:cNvPr id="11" name="Imagen 10" descr="Logotipo, nombre de la empresa&#10;&#10;Descripción generada automáticamente">
            <a:extLst>
              <a:ext uri="{FF2B5EF4-FFF2-40B4-BE49-F238E27FC236}">
                <a16:creationId xmlns:a16="http://schemas.microsoft.com/office/drawing/2014/main" id="{3C216B25-FD1D-4C13-A8A7-35620C52F9FE}"/>
              </a:ext>
            </a:extLst>
          </p:cNvPr>
          <p:cNvPicPr>
            <a:picLocks noChangeAspect="1"/>
          </p:cNvPicPr>
          <p:nvPr userDrawn="1"/>
        </p:nvPicPr>
        <p:blipFill>
          <a:blip r:embed="rId19">
            <a:clrChange>
              <a:clrFrom>
                <a:srgbClr val="FEFEFE"/>
              </a:clrFrom>
              <a:clrTo>
                <a:srgbClr val="FEFEFE">
                  <a:alpha val="0"/>
                </a:srgbClr>
              </a:clrTo>
            </a:clrChange>
          </a:blip>
          <a:stretch>
            <a:fillRect/>
          </a:stretch>
        </p:blipFill>
        <p:spPr>
          <a:xfrm>
            <a:off x="11214454" y="5986272"/>
            <a:ext cx="960730" cy="871728"/>
          </a:xfrm>
          <a:prstGeom prst="rect">
            <a:avLst/>
          </a:prstGeom>
        </p:spPr>
      </p:pic>
    </p:spTree>
    <p:extLst>
      <p:ext uri="{BB962C8B-B14F-4D97-AF65-F5344CB8AC3E}">
        <p14:creationId xmlns:p14="http://schemas.microsoft.com/office/powerpoint/2010/main" val="36466800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9.emf"/><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0.em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1.emf"/><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2.emf"/><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3.emf"/><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4.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5.emf"/><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6.emf"/><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7.emf"/><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emf"/><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2B82A6-F466-4978-8A50-BD4ABCD39001}"/>
              </a:ext>
            </a:extLst>
          </p:cNvPr>
          <p:cNvSpPr>
            <a:spLocks noGrp="1"/>
          </p:cNvSpPr>
          <p:nvPr>
            <p:ph type="ctrTitle"/>
          </p:nvPr>
        </p:nvSpPr>
        <p:spPr/>
        <p:txBody>
          <a:bodyPr>
            <a:noAutofit/>
          </a:bodyPr>
          <a:lstStyle/>
          <a:p>
            <a:r>
              <a:rPr lang="es-MX" sz="3600" dirty="0"/>
              <a:t>Proyecto de Organigrama </a:t>
            </a:r>
            <a:br>
              <a:rPr lang="es-MX" sz="3600" dirty="0"/>
            </a:br>
            <a:r>
              <a:rPr lang="es-MX" sz="3600" dirty="0"/>
              <a:t>de acuerdo a </a:t>
            </a:r>
            <a:br>
              <a:rPr lang="es-MX" sz="3600" dirty="0"/>
            </a:br>
            <a:r>
              <a:rPr lang="es-MX" sz="3600" dirty="0"/>
              <a:t>Anteproyecto de Reglamento Interno del Instituto de Pensiones del Estado de Jalisco</a:t>
            </a:r>
          </a:p>
        </p:txBody>
      </p:sp>
      <p:sp>
        <p:nvSpPr>
          <p:cNvPr id="3" name="Subtítulo 2">
            <a:extLst>
              <a:ext uri="{FF2B5EF4-FFF2-40B4-BE49-F238E27FC236}">
                <a16:creationId xmlns:a16="http://schemas.microsoft.com/office/drawing/2014/main" id="{42BA5224-1312-42CA-B849-5969DCC4FFA6}"/>
              </a:ext>
            </a:extLst>
          </p:cNvPr>
          <p:cNvSpPr>
            <a:spLocks noGrp="1"/>
          </p:cNvSpPr>
          <p:nvPr>
            <p:ph type="subTitle" idx="1"/>
          </p:nvPr>
        </p:nvSpPr>
        <p:spPr/>
        <p:txBody>
          <a:bodyPr/>
          <a:lstStyle/>
          <a:p>
            <a:r>
              <a:rPr lang="es-MX" dirty="0"/>
              <a:t>Mayo  2021</a:t>
            </a:r>
          </a:p>
        </p:txBody>
      </p:sp>
      <p:sp>
        <p:nvSpPr>
          <p:cNvPr id="4" name="Slide Number Placeholder 5">
            <a:extLst>
              <a:ext uri="{FF2B5EF4-FFF2-40B4-BE49-F238E27FC236}">
                <a16:creationId xmlns:a16="http://schemas.microsoft.com/office/drawing/2014/main" id="{5D7DE904-919A-417D-9E3D-148478D835B0}"/>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1</a:t>
            </a:fld>
            <a:endParaRPr lang="en-US" dirty="0"/>
          </a:p>
        </p:txBody>
      </p:sp>
    </p:spTree>
    <p:extLst>
      <p:ext uri="{BB962C8B-B14F-4D97-AF65-F5344CB8AC3E}">
        <p14:creationId xmlns:p14="http://schemas.microsoft.com/office/powerpoint/2010/main" val="1153694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D0123-AFDB-449C-9430-7887CA096D47}"/>
              </a:ext>
            </a:extLst>
          </p:cNvPr>
          <p:cNvSpPr>
            <a:spLocks noGrp="1"/>
          </p:cNvSpPr>
          <p:nvPr>
            <p:ph type="title"/>
          </p:nvPr>
        </p:nvSpPr>
        <p:spPr/>
        <p:txBody>
          <a:bodyPr/>
          <a:lstStyle/>
          <a:p>
            <a:r>
              <a:rPr lang="es-MX" dirty="0"/>
              <a:t>De la Dirección de Informática</a:t>
            </a:r>
          </a:p>
        </p:txBody>
      </p:sp>
      <p:graphicFrame>
        <p:nvGraphicFramePr>
          <p:cNvPr id="4" name="Marcador de contenido 3">
            <a:extLst>
              <a:ext uri="{FF2B5EF4-FFF2-40B4-BE49-F238E27FC236}">
                <a16:creationId xmlns:a16="http://schemas.microsoft.com/office/drawing/2014/main" id="{9A170791-A53A-443D-9028-2D8FEB75D819}"/>
              </a:ext>
            </a:extLst>
          </p:cNvPr>
          <p:cNvGraphicFramePr>
            <a:graphicFrameLocks noGrp="1"/>
          </p:cNvGraphicFramePr>
          <p:nvPr>
            <p:ph idx="1"/>
            <p:extLst>
              <p:ext uri="{D42A27DB-BD31-4B8C-83A1-F6EECF244321}">
                <p14:modId xmlns:p14="http://schemas.microsoft.com/office/powerpoint/2010/main" val="705792703"/>
              </p:ext>
            </p:extLst>
          </p:nvPr>
        </p:nvGraphicFramePr>
        <p:xfrm>
          <a:off x="842962" y="1052513"/>
          <a:ext cx="10015538" cy="2630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id="{BD8901A4-3B9F-4ACB-BFE2-A2BECE1E4032}"/>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6" name="CuadroTexto 5">
            <a:extLst>
              <a:ext uri="{FF2B5EF4-FFF2-40B4-BE49-F238E27FC236}">
                <a16:creationId xmlns:a16="http://schemas.microsoft.com/office/drawing/2014/main" id="{4B0BB529-7E8B-4070-AAB5-761F0851DC98}"/>
              </a:ext>
            </a:extLst>
          </p:cNvPr>
          <p:cNvSpPr txBox="1"/>
          <p:nvPr/>
        </p:nvSpPr>
        <p:spPr>
          <a:xfrm>
            <a:off x="194182" y="886956"/>
            <a:ext cx="4365118" cy="1015663"/>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Direcciones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8" name="Imagen 7">
            <a:extLst>
              <a:ext uri="{FF2B5EF4-FFF2-40B4-BE49-F238E27FC236}">
                <a16:creationId xmlns:a16="http://schemas.microsoft.com/office/drawing/2014/main" id="{3777F7D8-6A88-472D-8966-FFE6BBAC5335}"/>
              </a:ext>
            </a:extLst>
          </p:cNvPr>
          <p:cNvPicPr>
            <a:picLocks noChangeAspect="1"/>
          </p:cNvPicPr>
          <p:nvPr/>
        </p:nvPicPr>
        <p:blipFill>
          <a:blip r:embed="rId7"/>
          <a:stretch>
            <a:fillRect/>
          </a:stretch>
        </p:blipFill>
        <p:spPr>
          <a:xfrm>
            <a:off x="2287270" y="4125913"/>
            <a:ext cx="6880860" cy="2049780"/>
          </a:xfrm>
          <a:prstGeom prst="rect">
            <a:avLst/>
          </a:prstGeom>
        </p:spPr>
      </p:pic>
      <p:sp>
        <p:nvSpPr>
          <p:cNvPr id="7" name="Slide Number Placeholder 5">
            <a:extLst>
              <a:ext uri="{FF2B5EF4-FFF2-40B4-BE49-F238E27FC236}">
                <a16:creationId xmlns:a16="http://schemas.microsoft.com/office/drawing/2014/main" id="{FEB639D5-DDB3-4C8E-BA23-87654A259181}"/>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10</a:t>
            </a:fld>
            <a:endParaRPr lang="en-US" dirty="0"/>
          </a:p>
        </p:txBody>
      </p:sp>
    </p:spTree>
    <p:extLst>
      <p:ext uri="{BB962C8B-B14F-4D97-AF65-F5344CB8AC3E}">
        <p14:creationId xmlns:p14="http://schemas.microsoft.com/office/powerpoint/2010/main" val="2623922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D0123-AFDB-449C-9430-7887CA096D47}"/>
              </a:ext>
            </a:extLst>
          </p:cNvPr>
          <p:cNvSpPr>
            <a:spLocks noGrp="1"/>
          </p:cNvSpPr>
          <p:nvPr>
            <p:ph type="title"/>
          </p:nvPr>
        </p:nvSpPr>
        <p:spPr/>
        <p:txBody>
          <a:bodyPr/>
          <a:lstStyle/>
          <a:p>
            <a:r>
              <a:rPr lang="es-MX" dirty="0"/>
              <a:t>De la Dirección de Gestión y Protección del Patrimonio Inmobiliario</a:t>
            </a:r>
          </a:p>
        </p:txBody>
      </p:sp>
      <p:graphicFrame>
        <p:nvGraphicFramePr>
          <p:cNvPr id="4" name="Marcador de contenido 3">
            <a:extLst>
              <a:ext uri="{FF2B5EF4-FFF2-40B4-BE49-F238E27FC236}">
                <a16:creationId xmlns:a16="http://schemas.microsoft.com/office/drawing/2014/main" id="{9A170791-A53A-443D-9028-2D8FEB75D819}"/>
              </a:ext>
            </a:extLst>
          </p:cNvPr>
          <p:cNvGraphicFramePr>
            <a:graphicFrameLocks noGrp="1"/>
          </p:cNvGraphicFramePr>
          <p:nvPr>
            <p:ph idx="1"/>
            <p:extLst>
              <p:ext uri="{D42A27DB-BD31-4B8C-83A1-F6EECF244321}">
                <p14:modId xmlns:p14="http://schemas.microsoft.com/office/powerpoint/2010/main" val="2718705835"/>
              </p:ext>
            </p:extLst>
          </p:nvPr>
        </p:nvGraphicFramePr>
        <p:xfrm>
          <a:off x="677334" y="1093789"/>
          <a:ext cx="9621837" cy="27670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id="{BD8901A4-3B9F-4ACB-BFE2-A2BECE1E4032}"/>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6" name="CuadroTexto 5">
            <a:extLst>
              <a:ext uri="{FF2B5EF4-FFF2-40B4-BE49-F238E27FC236}">
                <a16:creationId xmlns:a16="http://schemas.microsoft.com/office/drawing/2014/main" id="{AEE115A0-FDB3-4232-B82D-1E01B4987792}"/>
              </a:ext>
            </a:extLst>
          </p:cNvPr>
          <p:cNvSpPr txBox="1"/>
          <p:nvPr/>
        </p:nvSpPr>
        <p:spPr>
          <a:xfrm>
            <a:off x="0" y="1092300"/>
            <a:ext cx="4415918" cy="1384995"/>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Direcciones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La Dirección de Fideicomisos se readscribe a nivel Dirección </a:t>
            </a:r>
            <a:r>
              <a:rPr lang="es-MX" sz="1200"/>
              <a:t>de área.</a:t>
            </a:r>
            <a:endParaRPr lang="es-MX" sz="1200" dirty="0"/>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8" name="Imagen 7">
            <a:extLst>
              <a:ext uri="{FF2B5EF4-FFF2-40B4-BE49-F238E27FC236}">
                <a16:creationId xmlns:a16="http://schemas.microsoft.com/office/drawing/2014/main" id="{B876AA0C-B867-48F0-8C91-C3BCBAA319ED}"/>
              </a:ext>
            </a:extLst>
          </p:cNvPr>
          <p:cNvPicPr>
            <a:picLocks noChangeAspect="1"/>
          </p:cNvPicPr>
          <p:nvPr/>
        </p:nvPicPr>
        <p:blipFill>
          <a:blip r:embed="rId7"/>
          <a:stretch>
            <a:fillRect/>
          </a:stretch>
        </p:blipFill>
        <p:spPr>
          <a:xfrm>
            <a:off x="677334" y="4108909"/>
            <a:ext cx="10111740" cy="2263140"/>
          </a:xfrm>
          <a:prstGeom prst="rect">
            <a:avLst/>
          </a:prstGeom>
        </p:spPr>
      </p:pic>
      <p:sp>
        <p:nvSpPr>
          <p:cNvPr id="7" name="Slide Number Placeholder 5">
            <a:extLst>
              <a:ext uri="{FF2B5EF4-FFF2-40B4-BE49-F238E27FC236}">
                <a16:creationId xmlns:a16="http://schemas.microsoft.com/office/drawing/2014/main" id="{5346031B-B638-429B-877A-D9F431944BE1}"/>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11</a:t>
            </a:fld>
            <a:endParaRPr lang="en-US" dirty="0"/>
          </a:p>
        </p:txBody>
      </p:sp>
    </p:spTree>
    <p:extLst>
      <p:ext uri="{BB962C8B-B14F-4D97-AF65-F5344CB8AC3E}">
        <p14:creationId xmlns:p14="http://schemas.microsoft.com/office/powerpoint/2010/main" val="2262416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D0123-AFDB-449C-9430-7887CA096D47}"/>
              </a:ext>
            </a:extLst>
          </p:cNvPr>
          <p:cNvSpPr>
            <a:spLocks noGrp="1"/>
          </p:cNvSpPr>
          <p:nvPr>
            <p:ph type="title"/>
          </p:nvPr>
        </p:nvSpPr>
        <p:spPr/>
        <p:txBody>
          <a:bodyPr/>
          <a:lstStyle/>
          <a:p>
            <a:r>
              <a:rPr lang="es-MX" dirty="0"/>
              <a:t>De la Dirección de Servicios Médicos</a:t>
            </a:r>
          </a:p>
        </p:txBody>
      </p:sp>
      <p:graphicFrame>
        <p:nvGraphicFramePr>
          <p:cNvPr id="4" name="Marcador de contenido 3">
            <a:extLst>
              <a:ext uri="{FF2B5EF4-FFF2-40B4-BE49-F238E27FC236}">
                <a16:creationId xmlns:a16="http://schemas.microsoft.com/office/drawing/2014/main" id="{9A170791-A53A-443D-9028-2D8FEB75D819}"/>
              </a:ext>
            </a:extLst>
          </p:cNvPr>
          <p:cNvGraphicFramePr>
            <a:graphicFrameLocks noGrp="1"/>
          </p:cNvGraphicFramePr>
          <p:nvPr>
            <p:ph idx="1"/>
            <p:extLst>
              <p:ext uri="{D42A27DB-BD31-4B8C-83A1-F6EECF244321}">
                <p14:modId xmlns:p14="http://schemas.microsoft.com/office/powerpoint/2010/main" val="2099509841"/>
              </p:ext>
            </p:extLst>
          </p:nvPr>
        </p:nvGraphicFramePr>
        <p:xfrm>
          <a:off x="982662" y="1090613"/>
          <a:ext cx="9621837" cy="2643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id="{BD8901A4-3B9F-4ACB-BFE2-A2BECE1E4032}"/>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6" name="CuadroTexto 5">
            <a:extLst>
              <a:ext uri="{FF2B5EF4-FFF2-40B4-BE49-F238E27FC236}">
                <a16:creationId xmlns:a16="http://schemas.microsoft.com/office/drawing/2014/main" id="{880DFD95-ED3A-42C8-87AB-79C527D66B67}"/>
              </a:ext>
            </a:extLst>
          </p:cNvPr>
          <p:cNvSpPr txBox="1"/>
          <p:nvPr/>
        </p:nvSpPr>
        <p:spPr>
          <a:xfrm>
            <a:off x="194182" y="886956"/>
            <a:ext cx="4365118" cy="1200329"/>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Direcciones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Coordinaciones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8" name="Imagen 7">
            <a:extLst>
              <a:ext uri="{FF2B5EF4-FFF2-40B4-BE49-F238E27FC236}">
                <a16:creationId xmlns:a16="http://schemas.microsoft.com/office/drawing/2014/main" id="{E0DE5665-7156-4BCF-91B1-6C6A1DAFDDBC}"/>
              </a:ext>
            </a:extLst>
          </p:cNvPr>
          <p:cNvPicPr>
            <a:picLocks noChangeAspect="1"/>
          </p:cNvPicPr>
          <p:nvPr/>
        </p:nvPicPr>
        <p:blipFill>
          <a:blip r:embed="rId7"/>
          <a:stretch>
            <a:fillRect/>
          </a:stretch>
        </p:blipFill>
        <p:spPr>
          <a:xfrm>
            <a:off x="3141344" y="3937456"/>
            <a:ext cx="4961255" cy="2806244"/>
          </a:xfrm>
          <a:prstGeom prst="rect">
            <a:avLst/>
          </a:prstGeom>
        </p:spPr>
      </p:pic>
      <p:sp>
        <p:nvSpPr>
          <p:cNvPr id="7" name="Slide Number Placeholder 5">
            <a:extLst>
              <a:ext uri="{FF2B5EF4-FFF2-40B4-BE49-F238E27FC236}">
                <a16:creationId xmlns:a16="http://schemas.microsoft.com/office/drawing/2014/main" id="{CE776055-777F-4C62-9873-07CB2D0492DD}"/>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12</a:t>
            </a:fld>
            <a:endParaRPr lang="en-US" dirty="0"/>
          </a:p>
        </p:txBody>
      </p:sp>
    </p:spTree>
    <p:extLst>
      <p:ext uri="{BB962C8B-B14F-4D97-AF65-F5344CB8AC3E}">
        <p14:creationId xmlns:p14="http://schemas.microsoft.com/office/powerpoint/2010/main" val="3238566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8D0123-AFDB-449C-9430-7887CA096D47}"/>
              </a:ext>
            </a:extLst>
          </p:cNvPr>
          <p:cNvSpPr>
            <a:spLocks noGrp="1"/>
          </p:cNvSpPr>
          <p:nvPr>
            <p:ph type="title"/>
          </p:nvPr>
        </p:nvSpPr>
        <p:spPr/>
        <p:txBody>
          <a:bodyPr/>
          <a:lstStyle/>
          <a:p>
            <a:r>
              <a:rPr lang="es-MX" dirty="0"/>
              <a:t>Del Órgano Interno de Control</a:t>
            </a:r>
          </a:p>
        </p:txBody>
      </p:sp>
      <p:graphicFrame>
        <p:nvGraphicFramePr>
          <p:cNvPr id="4" name="Marcador de contenido 3">
            <a:extLst>
              <a:ext uri="{FF2B5EF4-FFF2-40B4-BE49-F238E27FC236}">
                <a16:creationId xmlns:a16="http://schemas.microsoft.com/office/drawing/2014/main" id="{9A170791-A53A-443D-9028-2D8FEB75D819}"/>
              </a:ext>
            </a:extLst>
          </p:cNvPr>
          <p:cNvGraphicFramePr>
            <a:graphicFrameLocks noGrp="1"/>
          </p:cNvGraphicFramePr>
          <p:nvPr>
            <p:ph idx="1"/>
            <p:extLst>
              <p:ext uri="{D42A27DB-BD31-4B8C-83A1-F6EECF244321}">
                <p14:modId xmlns:p14="http://schemas.microsoft.com/office/powerpoint/2010/main" val="2377557625"/>
              </p:ext>
            </p:extLst>
          </p:nvPr>
        </p:nvGraphicFramePr>
        <p:xfrm>
          <a:off x="893762" y="1316374"/>
          <a:ext cx="10244138" cy="2519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id="{BD8901A4-3B9F-4ACB-BFE2-A2BECE1E4032}"/>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6" name="CuadroTexto 5">
            <a:extLst>
              <a:ext uri="{FF2B5EF4-FFF2-40B4-BE49-F238E27FC236}">
                <a16:creationId xmlns:a16="http://schemas.microsoft.com/office/drawing/2014/main" id="{EA092335-BF24-4D60-8127-A86EF9A1A4F2}"/>
              </a:ext>
            </a:extLst>
          </p:cNvPr>
          <p:cNvSpPr txBox="1"/>
          <p:nvPr/>
        </p:nvSpPr>
        <p:spPr>
          <a:xfrm>
            <a:off x="194182" y="886956"/>
            <a:ext cx="4365118" cy="1938992"/>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Direcciones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El titular del OIC tiene el nivel de director.</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Los titulares de las unidades adscritas tienen nivel de gerentes. </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8" name="Imagen 7">
            <a:extLst>
              <a:ext uri="{FF2B5EF4-FFF2-40B4-BE49-F238E27FC236}">
                <a16:creationId xmlns:a16="http://schemas.microsoft.com/office/drawing/2014/main" id="{1817625C-BB40-44C9-BF0D-65110081D0DC}"/>
              </a:ext>
            </a:extLst>
          </p:cNvPr>
          <p:cNvPicPr>
            <a:picLocks noChangeAspect="1"/>
          </p:cNvPicPr>
          <p:nvPr/>
        </p:nvPicPr>
        <p:blipFill>
          <a:blip r:embed="rId7"/>
          <a:stretch>
            <a:fillRect/>
          </a:stretch>
        </p:blipFill>
        <p:spPr>
          <a:xfrm>
            <a:off x="2537460" y="4111943"/>
            <a:ext cx="7117080" cy="2263140"/>
          </a:xfrm>
          <a:prstGeom prst="rect">
            <a:avLst/>
          </a:prstGeom>
        </p:spPr>
      </p:pic>
      <p:sp>
        <p:nvSpPr>
          <p:cNvPr id="7" name="Slide Number Placeholder 5">
            <a:extLst>
              <a:ext uri="{FF2B5EF4-FFF2-40B4-BE49-F238E27FC236}">
                <a16:creationId xmlns:a16="http://schemas.microsoft.com/office/drawing/2014/main" id="{F0BFA8A6-5449-4513-9C78-8B538884FB81}"/>
              </a:ext>
            </a:extLst>
          </p:cNvPr>
          <p:cNvSpPr txBox="1">
            <a:spLocks/>
          </p:cNvSpPr>
          <p:nvPr/>
        </p:nvSpPr>
        <p:spPr>
          <a:xfrm>
            <a:off x="65312"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13</a:t>
            </a:fld>
            <a:endParaRPr lang="en-US" dirty="0"/>
          </a:p>
        </p:txBody>
      </p:sp>
    </p:spTree>
    <p:extLst>
      <p:ext uri="{BB962C8B-B14F-4D97-AF65-F5344CB8AC3E}">
        <p14:creationId xmlns:p14="http://schemas.microsoft.com/office/powerpoint/2010/main" val="2123766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BCE34C-9D6E-4AA7-8ABF-5B06052DC7BE}"/>
              </a:ext>
            </a:extLst>
          </p:cNvPr>
          <p:cNvSpPr>
            <a:spLocks noGrp="1"/>
          </p:cNvSpPr>
          <p:nvPr>
            <p:ph type="title"/>
          </p:nvPr>
        </p:nvSpPr>
        <p:spPr/>
        <p:txBody>
          <a:bodyPr/>
          <a:lstStyle/>
          <a:p>
            <a:pPr algn="ctr"/>
            <a:r>
              <a:rPr lang="es-MX" dirty="0"/>
              <a:t>Proyecto de Organigrama de acuerdo al Anteproyecto de Reglamento Interno del Instituto de Pensiones del Estado de Jalisco</a:t>
            </a:r>
          </a:p>
        </p:txBody>
      </p:sp>
      <p:sp>
        <p:nvSpPr>
          <p:cNvPr id="3" name="Marcador de contenido 2">
            <a:extLst>
              <a:ext uri="{FF2B5EF4-FFF2-40B4-BE49-F238E27FC236}">
                <a16:creationId xmlns:a16="http://schemas.microsoft.com/office/drawing/2014/main" id="{13A49B82-1DD1-4636-92A9-D36C216652A7}"/>
              </a:ext>
            </a:extLst>
          </p:cNvPr>
          <p:cNvSpPr>
            <a:spLocks noGrp="1"/>
          </p:cNvSpPr>
          <p:nvPr>
            <p:ph idx="1"/>
          </p:nvPr>
        </p:nvSpPr>
        <p:spPr>
          <a:xfrm>
            <a:off x="677333" y="1370177"/>
            <a:ext cx="9879007" cy="4249210"/>
          </a:xfrm>
        </p:spPr>
        <p:txBody>
          <a:bodyPr>
            <a:noAutofit/>
          </a:bodyPr>
          <a:lstStyle/>
          <a:p>
            <a:pPr marL="0" indent="0" algn="just">
              <a:buNone/>
            </a:pPr>
            <a:r>
              <a:rPr lang="es-MX" sz="1200" dirty="0"/>
              <a:t>El cambio fundamental es que, sin afectar los salarios percibidos por el personal en funciones, reorganiza la jerarquía del Ipejal. Actualmente existe un Director General que tiene funciones de órgano de gobierno y ejecutivas, que tiene mando sobre directores generales funcionales (administración, jurídico, etcétera); que a su vez tienen mando sobre directores, jefes de departamento y coordinadores. </a:t>
            </a:r>
          </a:p>
          <a:p>
            <a:pPr marL="0" indent="0" algn="just">
              <a:buNone/>
            </a:pPr>
            <a:r>
              <a:rPr lang="es-MX" sz="1200" dirty="0"/>
              <a:t>Primero, con la finalidad de dar claridad a la jerarquía se propone: Una Dirección General, Abogado General y Direcciones, Gerencias, Jefaturas de Departamento y Coordinaciones. </a:t>
            </a:r>
          </a:p>
          <a:p>
            <a:pPr marL="0" indent="0" algn="just">
              <a:buNone/>
            </a:pPr>
            <a:r>
              <a:rPr lang="es-MX" sz="1200" dirty="0"/>
              <a:t>Segundo, se realizan readscripciones para cumplir con la normatividad: la jefatura de archivos que actualmente se encuentra en la Dirección General de Administración pasa a la Dirección General del IPEJAL; se fusiona Consejero Jurídico y la Unidad de Transparencia; y se readscribe una plaza para crear la Unidad de Derechos Humanos e Igualdad de Género. </a:t>
            </a:r>
          </a:p>
          <a:p>
            <a:pPr marL="0" indent="0" algn="just">
              <a:buNone/>
            </a:pPr>
            <a:r>
              <a:rPr lang="es-MX" sz="1200" dirty="0"/>
              <a:t>Tercero, se readscribe la Dirección de Fideicomisos y se eleva de jerarquía: pasa de depender de la Dirección General de Promoción de Vivienda a depender de la Dirección General del Instituto, en categoría de unidad administrativa, con igual jerarquía que las Direcciones de Administración, Finanzas y similares. </a:t>
            </a:r>
          </a:p>
          <a:p>
            <a:pPr marL="0" indent="0" algn="just">
              <a:buNone/>
            </a:pPr>
            <a:r>
              <a:rPr lang="es-MX" sz="1200" dirty="0"/>
              <a:t>Cuarto, cambian los nombres de algunas de las actuales direcciones generales para reflejar la reorientación de la estrategia del Instituto; en este mismo sentido, se fortalecen a las Direcciones de Administración, de Servicios Médicos, y de Atención a Afiliados, al pasar elevar jerárquicamente al rango de Gerencias al Coordinador de Unidades de Negocio, al Coordinador de </a:t>
            </a:r>
            <a:r>
              <a:rPr lang="es-MX" sz="1200" dirty="0" err="1"/>
              <a:t>UNIMEFs</a:t>
            </a:r>
            <a:r>
              <a:rPr lang="es-MX" sz="1200" dirty="0"/>
              <a:t> y al Coordinador de Atención a Jubilados, respectivamente. </a:t>
            </a:r>
          </a:p>
          <a:p>
            <a:pPr marL="0" indent="0" algn="just">
              <a:buNone/>
            </a:pPr>
            <a:r>
              <a:rPr lang="es-MX" sz="1200" dirty="0"/>
              <a:t>Quinto, desparece la Dirección de Estudios Económicos, Actuariales y de Presupuesto. </a:t>
            </a:r>
          </a:p>
          <a:p>
            <a:pPr marL="0" indent="0" algn="just">
              <a:buNone/>
            </a:pPr>
            <a:r>
              <a:rPr lang="es-MX" sz="1200" dirty="0"/>
              <a:t>Se presenta a continuación la propuesta de Organigrama de acuerdo al Anteproyecto de Reglamento Interno del Instituto de Pensiones del Estado de Jalisco con el comparativo contra la estructura organizacional actual. Se muestra el organigrama propuesto identificando con fondo color verde los cambios, sobre el organigrama actual que se mostrará en la parte inferior</a:t>
            </a:r>
          </a:p>
        </p:txBody>
      </p:sp>
      <p:grpSp>
        <p:nvGrpSpPr>
          <p:cNvPr id="4" name="Grupo 3">
            <a:extLst>
              <a:ext uri="{FF2B5EF4-FFF2-40B4-BE49-F238E27FC236}">
                <a16:creationId xmlns:a16="http://schemas.microsoft.com/office/drawing/2014/main" id="{6AB537CD-37E2-4913-9607-E33A46162DCF}"/>
              </a:ext>
            </a:extLst>
          </p:cNvPr>
          <p:cNvGrpSpPr/>
          <p:nvPr/>
        </p:nvGrpSpPr>
        <p:grpSpPr>
          <a:xfrm>
            <a:off x="5240867" y="5910457"/>
            <a:ext cx="1025796" cy="664473"/>
            <a:chOff x="119542" y="2660296"/>
            <a:chExt cx="1046415" cy="664473"/>
          </a:xfrm>
        </p:grpSpPr>
        <p:sp>
          <p:nvSpPr>
            <p:cNvPr id="5" name="Rectángulo: esquinas redondeadas 4">
              <a:extLst>
                <a:ext uri="{FF2B5EF4-FFF2-40B4-BE49-F238E27FC236}">
                  <a16:creationId xmlns:a16="http://schemas.microsoft.com/office/drawing/2014/main" id="{1CC20400-BE98-4A68-9810-1A54A9F48E51}"/>
                </a:ext>
              </a:extLst>
            </p:cNvPr>
            <p:cNvSpPr/>
            <p:nvPr/>
          </p:nvSpPr>
          <p:spPr>
            <a:xfrm>
              <a:off x="119542" y="2660296"/>
              <a:ext cx="1046415" cy="664473"/>
            </a:xfrm>
            <a:prstGeom prst="roundRect">
              <a:avLst>
                <a:gd name="adj" fmla="val 10000"/>
              </a:avLst>
            </a:prstGeom>
            <a:solidFill>
              <a:schemeClr val="accent5">
                <a:lumMod val="40000"/>
                <a:lumOff val="60000"/>
                <a:alpha val="90000"/>
              </a:schemeClr>
            </a:solidFill>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Rectángulo: esquinas redondeadas 4">
              <a:extLst>
                <a:ext uri="{FF2B5EF4-FFF2-40B4-BE49-F238E27FC236}">
                  <a16:creationId xmlns:a16="http://schemas.microsoft.com/office/drawing/2014/main" id="{62F26566-1BC3-4209-8EFA-C5C97DB8FFF7}"/>
                </a:ext>
              </a:extLst>
            </p:cNvPr>
            <p:cNvSpPr txBox="1"/>
            <p:nvPr/>
          </p:nvSpPr>
          <p:spPr>
            <a:xfrm>
              <a:off x="139004" y="2679758"/>
              <a:ext cx="1007491" cy="62554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s-MX" sz="1000" kern="1200" dirty="0"/>
                <a:t>Cambios en el organigrama</a:t>
              </a:r>
            </a:p>
          </p:txBody>
        </p:sp>
      </p:grpSp>
      <p:sp>
        <p:nvSpPr>
          <p:cNvPr id="8" name="CuadroTexto 7">
            <a:extLst>
              <a:ext uri="{FF2B5EF4-FFF2-40B4-BE49-F238E27FC236}">
                <a16:creationId xmlns:a16="http://schemas.microsoft.com/office/drawing/2014/main" id="{CE7C1941-3225-4C8B-B3E6-09D542F00E57}"/>
              </a:ext>
            </a:extLst>
          </p:cNvPr>
          <p:cNvSpPr txBox="1"/>
          <p:nvPr/>
        </p:nvSpPr>
        <p:spPr>
          <a:xfrm>
            <a:off x="2848572" y="6149685"/>
            <a:ext cx="4483100" cy="338554"/>
          </a:xfrm>
          <a:prstGeom prst="rect">
            <a:avLst/>
          </a:prstGeom>
          <a:noFill/>
        </p:spPr>
        <p:txBody>
          <a:bodyPr wrap="square" rtlCol="0">
            <a:spAutoFit/>
          </a:bodyPr>
          <a:lstStyle/>
          <a:p>
            <a:r>
              <a:rPr lang="es-MX" sz="1600" dirty="0"/>
              <a:t>Ejemplo de cambio:</a:t>
            </a:r>
          </a:p>
        </p:txBody>
      </p:sp>
      <p:sp>
        <p:nvSpPr>
          <p:cNvPr id="9" name="Slide Number Placeholder 5">
            <a:extLst>
              <a:ext uri="{FF2B5EF4-FFF2-40B4-BE49-F238E27FC236}">
                <a16:creationId xmlns:a16="http://schemas.microsoft.com/office/drawing/2014/main" id="{6A3DE526-89C1-4C2B-898E-9EAA253DAC30}"/>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2</a:t>
            </a:fld>
            <a:endParaRPr lang="en-US" dirty="0"/>
          </a:p>
        </p:txBody>
      </p:sp>
    </p:spTree>
    <p:extLst>
      <p:ext uri="{BB962C8B-B14F-4D97-AF65-F5344CB8AC3E}">
        <p14:creationId xmlns:p14="http://schemas.microsoft.com/office/powerpoint/2010/main" val="173756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7BE77A-E08C-46D9-990D-3BC9108C61E5}"/>
              </a:ext>
            </a:extLst>
          </p:cNvPr>
          <p:cNvSpPr>
            <a:spLocks noGrp="1"/>
          </p:cNvSpPr>
          <p:nvPr>
            <p:ph type="title"/>
          </p:nvPr>
        </p:nvSpPr>
        <p:spPr/>
        <p:txBody>
          <a:bodyPr/>
          <a:lstStyle/>
          <a:p>
            <a:r>
              <a:rPr lang="es-MX" dirty="0"/>
              <a:t>Las unidades administrativas </a:t>
            </a:r>
          </a:p>
        </p:txBody>
      </p:sp>
      <p:graphicFrame>
        <p:nvGraphicFramePr>
          <p:cNvPr id="4" name="Marcador de contenido 3">
            <a:extLst>
              <a:ext uri="{FF2B5EF4-FFF2-40B4-BE49-F238E27FC236}">
                <a16:creationId xmlns:a16="http://schemas.microsoft.com/office/drawing/2014/main" id="{20902A4F-25BC-4A04-A49D-3BF1E7D7D918}"/>
              </a:ext>
            </a:extLst>
          </p:cNvPr>
          <p:cNvGraphicFramePr>
            <a:graphicFrameLocks noGrp="1"/>
          </p:cNvGraphicFramePr>
          <p:nvPr>
            <p:ph idx="1"/>
            <p:extLst>
              <p:ext uri="{D42A27DB-BD31-4B8C-83A1-F6EECF244321}">
                <p14:modId xmlns:p14="http://schemas.microsoft.com/office/powerpoint/2010/main" val="3367742344"/>
              </p:ext>
            </p:extLst>
          </p:nvPr>
        </p:nvGraphicFramePr>
        <p:xfrm>
          <a:off x="419100" y="971341"/>
          <a:ext cx="10121900" cy="39369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a16="http://schemas.microsoft.com/office/drawing/2014/main" id="{752DDA6C-B47E-4010-A3A1-9AA34B1C1FB2}"/>
              </a:ext>
            </a:extLst>
          </p:cNvPr>
          <p:cNvSpPr txBox="1"/>
          <p:nvPr/>
        </p:nvSpPr>
        <p:spPr>
          <a:xfrm>
            <a:off x="419100" y="971341"/>
            <a:ext cx="10464800" cy="492443"/>
          </a:xfrm>
          <a:prstGeom prst="rect">
            <a:avLst/>
          </a:prstGeom>
          <a:noFill/>
        </p:spPr>
        <p:txBody>
          <a:bodyPr wrap="square">
            <a:spAutoFit/>
          </a:bodyPr>
          <a:lstStyle/>
          <a:p>
            <a:pPr algn="just"/>
            <a:r>
              <a:rPr lang="es-MX" sz="1300" dirty="0"/>
              <a:t>Las unidades administrativas tienen igual rango y entre ellas no hay preminencia alguna. Los titulares de las unidades administrativas se apoyarán de gerencias, coordinaciones y jefaturas de departamento.</a:t>
            </a:r>
          </a:p>
        </p:txBody>
      </p:sp>
      <p:pic>
        <p:nvPicPr>
          <p:cNvPr id="13" name="Imagen 12">
            <a:extLst>
              <a:ext uri="{FF2B5EF4-FFF2-40B4-BE49-F238E27FC236}">
                <a16:creationId xmlns:a16="http://schemas.microsoft.com/office/drawing/2014/main" id="{2E90600F-7773-4292-8145-57951B4F8BF0}"/>
              </a:ext>
            </a:extLst>
          </p:cNvPr>
          <p:cNvPicPr>
            <a:picLocks noChangeAspect="1"/>
          </p:cNvPicPr>
          <p:nvPr/>
        </p:nvPicPr>
        <p:blipFill>
          <a:blip r:embed="rId7"/>
          <a:stretch>
            <a:fillRect/>
          </a:stretch>
        </p:blipFill>
        <p:spPr>
          <a:xfrm>
            <a:off x="571500" y="4387640"/>
            <a:ext cx="9740900" cy="2276128"/>
          </a:xfrm>
          <a:prstGeom prst="rect">
            <a:avLst/>
          </a:prstGeom>
        </p:spPr>
      </p:pic>
      <p:sp>
        <p:nvSpPr>
          <p:cNvPr id="14" name="Título 1">
            <a:extLst>
              <a:ext uri="{FF2B5EF4-FFF2-40B4-BE49-F238E27FC236}">
                <a16:creationId xmlns:a16="http://schemas.microsoft.com/office/drawing/2014/main" id="{7FBDF83D-5CA5-44E7-8221-E6BFCFCAC726}"/>
              </a:ext>
            </a:extLst>
          </p:cNvPr>
          <p:cNvSpPr txBox="1">
            <a:spLocks/>
          </p:cNvSpPr>
          <p:nvPr/>
        </p:nvSpPr>
        <p:spPr>
          <a:xfrm>
            <a:off x="677334" y="4480141"/>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7" name="Slide Number Placeholder 5">
            <a:extLst>
              <a:ext uri="{FF2B5EF4-FFF2-40B4-BE49-F238E27FC236}">
                <a16:creationId xmlns:a16="http://schemas.microsoft.com/office/drawing/2014/main" id="{BCAE1668-6336-4F69-933A-A55A6F518BE9}"/>
              </a:ext>
            </a:extLst>
          </p:cNvPr>
          <p:cNvSpPr txBox="1">
            <a:spLocks/>
          </p:cNvSpPr>
          <p:nvPr/>
        </p:nvSpPr>
        <p:spPr>
          <a:xfrm>
            <a:off x="-27998"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3</a:t>
            </a:fld>
            <a:endParaRPr lang="en-US" dirty="0"/>
          </a:p>
        </p:txBody>
      </p:sp>
    </p:spTree>
    <p:extLst>
      <p:ext uri="{BB962C8B-B14F-4D97-AF65-F5344CB8AC3E}">
        <p14:creationId xmlns:p14="http://schemas.microsoft.com/office/powerpoint/2010/main" val="3528480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uadroTexto 16">
            <a:extLst>
              <a:ext uri="{FF2B5EF4-FFF2-40B4-BE49-F238E27FC236}">
                <a16:creationId xmlns:a16="http://schemas.microsoft.com/office/drawing/2014/main" id="{D36AC113-419A-4767-B263-636E13EF2924}"/>
              </a:ext>
            </a:extLst>
          </p:cNvPr>
          <p:cNvSpPr txBox="1"/>
          <p:nvPr/>
        </p:nvSpPr>
        <p:spPr>
          <a:xfrm>
            <a:off x="150066" y="1069767"/>
            <a:ext cx="4460031" cy="1754326"/>
          </a:xfrm>
          <a:prstGeom prst="rect">
            <a:avLst/>
          </a:prstGeom>
          <a:noFill/>
        </p:spPr>
        <p:txBody>
          <a:bodyPr wrap="square">
            <a:spAutoFit/>
          </a:bodyPr>
          <a:lstStyle/>
          <a:p>
            <a:pPr marL="285750" indent="-285750" algn="just">
              <a:buFont typeface="Courier New" panose="02070309020205020404" pitchFamily="49" charset="0"/>
              <a:buChar char="o"/>
            </a:pPr>
            <a:r>
              <a:rPr lang="es-MX" sz="1200" dirty="0"/>
              <a:t>Unidad de Derechos Humanos e Igualdad de Género (Se utilizará una plaza ya existente para dar cumplimiento DIGELAG ACU 084/2020 de fecha 30 de diciembre de 2020).</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Consejería Jurídica y titular de la unidad de transparencia (ambas existen, se fusionan en una sola instancia y se readscribe al personal). </a:t>
            </a:r>
          </a:p>
          <a:p>
            <a:pPr marL="285750" indent="-285750" algn="just">
              <a:buFont typeface="Courier New" panose="02070309020205020404" pitchFamily="49" charset="0"/>
              <a:buChar char="o"/>
            </a:pPr>
            <a:endParaRPr lang="es-MX" sz="1200" dirty="0"/>
          </a:p>
        </p:txBody>
      </p:sp>
      <p:sp>
        <p:nvSpPr>
          <p:cNvPr id="2" name="Título 1">
            <a:extLst>
              <a:ext uri="{FF2B5EF4-FFF2-40B4-BE49-F238E27FC236}">
                <a16:creationId xmlns:a16="http://schemas.microsoft.com/office/drawing/2014/main" id="{707BE77A-E08C-46D9-990D-3BC9108C61E5}"/>
              </a:ext>
            </a:extLst>
          </p:cNvPr>
          <p:cNvSpPr>
            <a:spLocks noGrp="1"/>
          </p:cNvSpPr>
          <p:nvPr>
            <p:ph type="title"/>
          </p:nvPr>
        </p:nvSpPr>
        <p:spPr/>
        <p:txBody>
          <a:bodyPr/>
          <a:lstStyle/>
          <a:p>
            <a:r>
              <a:rPr lang="es-MX" dirty="0"/>
              <a:t>El despacho de la Dirección General</a:t>
            </a:r>
          </a:p>
        </p:txBody>
      </p:sp>
      <p:graphicFrame>
        <p:nvGraphicFramePr>
          <p:cNvPr id="4" name="Marcador de contenido 3">
            <a:extLst>
              <a:ext uri="{FF2B5EF4-FFF2-40B4-BE49-F238E27FC236}">
                <a16:creationId xmlns:a16="http://schemas.microsoft.com/office/drawing/2014/main" id="{20902A4F-25BC-4A04-A49D-3BF1E7D7D918}"/>
              </a:ext>
            </a:extLst>
          </p:cNvPr>
          <p:cNvGraphicFramePr>
            <a:graphicFrameLocks noGrp="1"/>
          </p:cNvGraphicFramePr>
          <p:nvPr>
            <p:ph idx="1"/>
            <p:extLst>
              <p:ext uri="{D42A27DB-BD31-4B8C-83A1-F6EECF244321}">
                <p14:modId xmlns:p14="http://schemas.microsoft.com/office/powerpoint/2010/main" val="3411598985"/>
              </p:ext>
            </p:extLst>
          </p:nvPr>
        </p:nvGraphicFramePr>
        <p:xfrm>
          <a:off x="2141095" y="667067"/>
          <a:ext cx="9786938" cy="33140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ítulo 1">
            <a:extLst>
              <a:ext uri="{FF2B5EF4-FFF2-40B4-BE49-F238E27FC236}">
                <a16:creationId xmlns:a16="http://schemas.microsoft.com/office/drawing/2014/main" id="{148917CC-DE92-40DA-B85D-8E9BC9AA65D0}"/>
              </a:ext>
            </a:extLst>
          </p:cNvPr>
          <p:cNvSpPr txBox="1">
            <a:spLocks/>
          </p:cNvSpPr>
          <p:nvPr/>
        </p:nvSpPr>
        <p:spPr>
          <a:xfrm>
            <a:off x="909195" y="4441299"/>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cxnSp>
        <p:nvCxnSpPr>
          <p:cNvPr id="12" name="Conector recto 11">
            <a:extLst>
              <a:ext uri="{FF2B5EF4-FFF2-40B4-BE49-F238E27FC236}">
                <a16:creationId xmlns:a16="http://schemas.microsoft.com/office/drawing/2014/main" id="{2621D175-8FFC-4AF9-8B70-EBD3905E1EB7}"/>
              </a:ext>
            </a:extLst>
          </p:cNvPr>
          <p:cNvCxnSpPr/>
          <p:nvPr/>
        </p:nvCxnSpPr>
        <p:spPr>
          <a:xfrm>
            <a:off x="6286500" y="1727339"/>
            <a:ext cx="0" cy="1188000"/>
          </a:xfrm>
          <a:prstGeom prst="line">
            <a:avLst/>
          </a:prstGeom>
          <a:ln w="28575">
            <a:solidFill>
              <a:srgbClr val="7590A7"/>
            </a:solidFill>
          </a:ln>
        </p:spPr>
        <p:style>
          <a:lnRef idx="1">
            <a:schemeClr val="accent1"/>
          </a:lnRef>
          <a:fillRef idx="0">
            <a:schemeClr val="accent1"/>
          </a:fillRef>
          <a:effectRef idx="0">
            <a:schemeClr val="accent1"/>
          </a:effectRef>
          <a:fontRef idx="minor">
            <a:schemeClr val="tx1"/>
          </a:fontRef>
        </p:style>
      </p:cxnSp>
      <p:sp>
        <p:nvSpPr>
          <p:cNvPr id="15" name="Rectángulo 14">
            <a:extLst>
              <a:ext uri="{FF2B5EF4-FFF2-40B4-BE49-F238E27FC236}">
                <a16:creationId xmlns:a16="http://schemas.microsoft.com/office/drawing/2014/main" id="{B104F268-39B2-498C-BDF3-96A7FF230ABC}"/>
              </a:ext>
            </a:extLst>
          </p:cNvPr>
          <p:cNvSpPr/>
          <p:nvPr/>
        </p:nvSpPr>
        <p:spPr>
          <a:xfrm>
            <a:off x="6888480" y="2809874"/>
            <a:ext cx="180000" cy="72000"/>
          </a:xfrm>
          <a:prstGeom prst="rect">
            <a:avLst/>
          </a:prstGeom>
          <a:ln>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s-MX"/>
          </a:p>
        </p:txBody>
      </p:sp>
      <p:sp>
        <p:nvSpPr>
          <p:cNvPr id="18" name="CuadroTexto 17">
            <a:extLst>
              <a:ext uri="{FF2B5EF4-FFF2-40B4-BE49-F238E27FC236}">
                <a16:creationId xmlns:a16="http://schemas.microsoft.com/office/drawing/2014/main" id="{49015C4B-490F-449C-99FA-BE883BC47E89}"/>
              </a:ext>
            </a:extLst>
          </p:cNvPr>
          <p:cNvSpPr txBox="1"/>
          <p:nvPr/>
        </p:nvSpPr>
        <p:spPr>
          <a:xfrm>
            <a:off x="150066" y="2666793"/>
            <a:ext cx="3148934" cy="1754326"/>
          </a:xfrm>
          <a:prstGeom prst="rect">
            <a:avLst/>
          </a:prstGeom>
          <a:noFill/>
        </p:spPr>
        <p:txBody>
          <a:bodyPr wrap="square">
            <a:spAutoFit/>
          </a:bodyPr>
          <a:lstStyle/>
          <a:p>
            <a:pPr marL="285750" indent="-285750" algn="just">
              <a:buFont typeface="Courier New" panose="02070309020205020404" pitchFamily="49" charset="0"/>
              <a:buChar char="o"/>
            </a:pPr>
            <a:r>
              <a:rPr lang="es-MX" sz="1200" dirty="0"/>
              <a:t>Unidad de Archivos (readscripción, actualmente se encuentra en la Dirección de Administración).</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Coordinación de Proyectos Estratégicos (cambio de nombre: actualmente la Coordinación General y se suprimen las atribuciones).</a:t>
            </a:r>
          </a:p>
        </p:txBody>
      </p:sp>
      <p:pic>
        <p:nvPicPr>
          <p:cNvPr id="26" name="Imagen 25">
            <a:extLst>
              <a:ext uri="{FF2B5EF4-FFF2-40B4-BE49-F238E27FC236}">
                <a16:creationId xmlns:a16="http://schemas.microsoft.com/office/drawing/2014/main" id="{E789C18B-D1C1-471C-919F-01B41D6F5C86}"/>
              </a:ext>
            </a:extLst>
          </p:cNvPr>
          <p:cNvPicPr>
            <a:picLocks noChangeAspect="1"/>
          </p:cNvPicPr>
          <p:nvPr/>
        </p:nvPicPr>
        <p:blipFill>
          <a:blip r:embed="rId7"/>
          <a:stretch>
            <a:fillRect/>
          </a:stretch>
        </p:blipFill>
        <p:spPr>
          <a:xfrm>
            <a:off x="3454400" y="4236720"/>
            <a:ext cx="5724000" cy="2671200"/>
          </a:xfrm>
          <a:prstGeom prst="rect">
            <a:avLst/>
          </a:prstGeom>
        </p:spPr>
      </p:pic>
      <p:sp>
        <p:nvSpPr>
          <p:cNvPr id="10" name="Slide Number Placeholder 5">
            <a:extLst>
              <a:ext uri="{FF2B5EF4-FFF2-40B4-BE49-F238E27FC236}">
                <a16:creationId xmlns:a16="http://schemas.microsoft.com/office/drawing/2014/main" id="{203C75F5-566A-427C-8B85-522B183F637D}"/>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4</a:t>
            </a:fld>
            <a:endParaRPr lang="en-US" dirty="0"/>
          </a:p>
        </p:txBody>
      </p:sp>
    </p:spTree>
    <p:extLst>
      <p:ext uri="{BB962C8B-B14F-4D97-AF65-F5344CB8AC3E}">
        <p14:creationId xmlns:p14="http://schemas.microsoft.com/office/powerpoint/2010/main" val="178815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9AE20C-67B8-49B0-878E-242B0AAC45DC}"/>
              </a:ext>
            </a:extLst>
          </p:cNvPr>
          <p:cNvSpPr>
            <a:spLocks noGrp="1"/>
          </p:cNvSpPr>
          <p:nvPr>
            <p:ph type="title"/>
          </p:nvPr>
        </p:nvSpPr>
        <p:spPr/>
        <p:txBody>
          <a:bodyPr/>
          <a:lstStyle/>
          <a:p>
            <a:r>
              <a:rPr lang="es-MX" dirty="0"/>
              <a:t>Del Abogado General</a:t>
            </a:r>
          </a:p>
        </p:txBody>
      </p:sp>
      <p:graphicFrame>
        <p:nvGraphicFramePr>
          <p:cNvPr id="4" name="Marcador de contenido 3">
            <a:extLst>
              <a:ext uri="{FF2B5EF4-FFF2-40B4-BE49-F238E27FC236}">
                <a16:creationId xmlns:a16="http://schemas.microsoft.com/office/drawing/2014/main" id="{A816EA0E-5F10-458F-8049-721043EBD8DA}"/>
              </a:ext>
            </a:extLst>
          </p:cNvPr>
          <p:cNvGraphicFramePr>
            <a:graphicFrameLocks noGrp="1"/>
          </p:cNvGraphicFramePr>
          <p:nvPr>
            <p:ph idx="1"/>
            <p:extLst>
              <p:ext uri="{D42A27DB-BD31-4B8C-83A1-F6EECF244321}">
                <p14:modId xmlns:p14="http://schemas.microsoft.com/office/powerpoint/2010/main" val="1941307716"/>
              </p:ext>
            </p:extLst>
          </p:nvPr>
        </p:nvGraphicFramePr>
        <p:xfrm>
          <a:off x="1388890" y="903289"/>
          <a:ext cx="8596312" cy="27670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ítulo 1">
            <a:extLst>
              <a:ext uri="{FF2B5EF4-FFF2-40B4-BE49-F238E27FC236}">
                <a16:creationId xmlns:a16="http://schemas.microsoft.com/office/drawing/2014/main" id="{9B8E4F4C-C180-4700-B3B2-A6D396B777AF}"/>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12" name="CuadroTexto 11">
            <a:extLst>
              <a:ext uri="{FF2B5EF4-FFF2-40B4-BE49-F238E27FC236}">
                <a16:creationId xmlns:a16="http://schemas.microsoft.com/office/drawing/2014/main" id="{3D9EA30C-D62E-4350-9E50-3504CB36FA27}"/>
              </a:ext>
            </a:extLst>
          </p:cNvPr>
          <p:cNvSpPr txBox="1"/>
          <p:nvPr/>
        </p:nvSpPr>
        <p:spPr>
          <a:xfrm>
            <a:off x="162767" y="1489075"/>
            <a:ext cx="3672634" cy="1200329"/>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Gerencia de Proyectos Jurídicos (actualmente es jefatura de departamento).</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16" name="Imagen 15">
            <a:extLst>
              <a:ext uri="{FF2B5EF4-FFF2-40B4-BE49-F238E27FC236}">
                <a16:creationId xmlns:a16="http://schemas.microsoft.com/office/drawing/2014/main" id="{896F6173-87A7-4DD2-855F-06637F52145D}"/>
              </a:ext>
            </a:extLst>
          </p:cNvPr>
          <p:cNvPicPr>
            <a:picLocks noChangeAspect="1"/>
          </p:cNvPicPr>
          <p:nvPr/>
        </p:nvPicPr>
        <p:blipFill>
          <a:blip r:embed="rId7"/>
          <a:stretch>
            <a:fillRect/>
          </a:stretch>
        </p:blipFill>
        <p:spPr>
          <a:xfrm>
            <a:off x="1788160" y="3963958"/>
            <a:ext cx="7344000" cy="2311570"/>
          </a:xfrm>
          <a:prstGeom prst="rect">
            <a:avLst/>
          </a:prstGeom>
        </p:spPr>
      </p:pic>
      <p:sp>
        <p:nvSpPr>
          <p:cNvPr id="8" name="Slide Number Placeholder 5">
            <a:extLst>
              <a:ext uri="{FF2B5EF4-FFF2-40B4-BE49-F238E27FC236}">
                <a16:creationId xmlns:a16="http://schemas.microsoft.com/office/drawing/2014/main" id="{0E365A36-385C-4A14-8F5C-351ECC432E7F}"/>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5</a:t>
            </a:fld>
            <a:endParaRPr lang="en-US" dirty="0"/>
          </a:p>
        </p:txBody>
      </p:sp>
    </p:spTree>
    <p:extLst>
      <p:ext uri="{BB962C8B-B14F-4D97-AF65-F5344CB8AC3E}">
        <p14:creationId xmlns:p14="http://schemas.microsoft.com/office/powerpoint/2010/main" val="47141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2BF772-DB44-4BD3-96C8-6B5F1E2D9FC2}"/>
              </a:ext>
            </a:extLst>
          </p:cNvPr>
          <p:cNvSpPr>
            <a:spLocks noGrp="1"/>
          </p:cNvSpPr>
          <p:nvPr>
            <p:ph type="title"/>
          </p:nvPr>
        </p:nvSpPr>
        <p:spPr/>
        <p:txBody>
          <a:bodyPr/>
          <a:lstStyle/>
          <a:p>
            <a:r>
              <a:rPr lang="es-ES_tradnl" sz="1800" b="1" dirty="0">
                <a:effectLst/>
                <a:latin typeface="Arial" panose="020B0604020202020204" pitchFamily="34" charset="0"/>
                <a:ea typeface="Times New Roman" panose="02020603050405020304" pitchFamily="18" charset="0"/>
                <a:cs typeface="Times New Roman" panose="02020603050405020304" pitchFamily="18" charset="0"/>
              </a:rPr>
              <a:t>De la Dirección de Administración</a:t>
            </a:r>
            <a:endParaRPr lang="es-MX" dirty="0"/>
          </a:p>
        </p:txBody>
      </p:sp>
      <p:graphicFrame>
        <p:nvGraphicFramePr>
          <p:cNvPr id="4" name="Marcador de contenido 3">
            <a:extLst>
              <a:ext uri="{FF2B5EF4-FFF2-40B4-BE49-F238E27FC236}">
                <a16:creationId xmlns:a16="http://schemas.microsoft.com/office/drawing/2014/main" id="{F08FCA1C-2ED5-4177-BF1D-F617CA33B826}"/>
              </a:ext>
            </a:extLst>
          </p:cNvPr>
          <p:cNvGraphicFramePr>
            <a:graphicFrameLocks noGrp="1"/>
          </p:cNvGraphicFramePr>
          <p:nvPr>
            <p:ph idx="1"/>
            <p:extLst>
              <p:ext uri="{D42A27DB-BD31-4B8C-83A1-F6EECF244321}">
                <p14:modId xmlns:p14="http://schemas.microsoft.com/office/powerpoint/2010/main" val="3221792360"/>
              </p:ext>
            </p:extLst>
          </p:nvPr>
        </p:nvGraphicFramePr>
        <p:xfrm>
          <a:off x="882035" y="279400"/>
          <a:ext cx="9279466"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id="{228D8C7D-9305-40A8-BA13-415794F3D1B6}"/>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8" name="CuadroTexto 7">
            <a:extLst>
              <a:ext uri="{FF2B5EF4-FFF2-40B4-BE49-F238E27FC236}">
                <a16:creationId xmlns:a16="http://schemas.microsoft.com/office/drawing/2014/main" id="{D6510D8A-6BF5-41DA-A7D5-AB78D69D8E1D}"/>
              </a:ext>
            </a:extLst>
          </p:cNvPr>
          <p:cNvSpPr txBox="1"/>
          <p:nvPr/>
        </p:nvSpPr>
        <p:spPr>
          <a:xfrm>
            <a:off x="194182" y="886956"/>
            <a:ext cx="4441318" cy="1938992"/>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Direcciones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Coordinación de unidades de negocio cambia a Gerencia.</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Unidad de Archivos (readscripción a Dirección General).</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10" name="Imagen 9">
            <a:extLst>
              <a:ext uri="{FF2B5EF4-FFF2-40B4-BE49-F238E27FC236}">
                <a16:creationId xmlns:a16="http://schemas.microsoft.com/office/drawing/2014/main" id="{2F3A6C7D-C840-4709-905A-A51559DC8556}"/>
              </a:ext>
            </a:extLst>
          </p:cNvPr>
          <p:cNvPicPr>
            <a:picLocks noChangeAspect="1"/>
          </p:cNvPicPr>
          <p:nvPr/>
        </p:nvPicPr>
        <p:blipFill>
          <a:blip r:embed="rId7"/>
          <a:stretch>
            <a:fillRect/>
          </a:stretch>
        </p:blipFill>
        <p:spPr>
          <a:xfrm>
            <a:off x="2218690" y="3730805"/>
            <a:ext cx="8335010" cy="3053560"/>
          </a:xfrm>
          <a:prstGeom prst="rect">
            <a:avLst/>
          </a:prstGeom>
        </p:spPr>
      </p:pic>
      <p:sp>
        <p:nvSpPr>
          <p:cNvPr id="7" name="Slide Number Placeholder 5">
            <a:extLst>
              <a:ext uri="{FF2B5EF4-FFF2-40B4-BE49-F238E27FC236}">
                <a16:creationId xmlns:a16="http://schemas.microsoft.com/office/drawing/2014/main" id="{4390651E-207D-4600-8568-DF83CBF9E156}"/>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6</a:t>
            </a:fld>
            <a:endParaRPr lang="en-US" dirty="0"/>
          </a:p>
        </p:txBody>
      </p:sp>
    </p:spTree>
    <p:extLst>
      <p:ext uri="{BB962C8B-B14F-4D97-AF65-F5344CB8AC3E}">
        <p14:creationId xmlns:p14="http://schemas.microsoft.com/office/powerpoint/2010/main" val="2080153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1CE026-B25D-4F37-95C3-7972426FABBF}"/>
              </a:ext>
            </a:extLst>
          </p:cNvPr>
          <p:cNvSpPr>
            <a:spLocks noGrp="1"/>
          </p:cNvSpPr>
          <p:nvPr>
            <p:ph type="title"/>
          </p:nvPr>
        </p:nvSpPr>
        <p:spPr/>
        <p:txBody>
          <a:bodyPr>
            <a:normAutofit/>
          </a:bodyPr>
          <a:lstStyle/>
          <a:p>
            <a:r>
              <a:rPr lang="es-MX" dirty="0"/>
              <a:t>De la Dirección de Atención a Afiliados, Pensionados y Beneficiarios</a:t>
            </a:r>
          </a:p>
        </p:txBody>
      </p:sp>
      <p:graphicFrame>
        <p:nvGraphicFramePr>
          <p:cNvPr id="4" name="Marcador de contenido 3">
            <a:extLst>
              <a:ext uri="{FF2B5EF4-FFF2-40B4-BE49-F238E27FC236}">
                <a16:creationId xmlns:a16="http://schemas.microsoft.com/office/drawing/2014/main" id="{934CAD56-875E-4B5D-B960-FFD78B0B41EC}"/>
              </a:ext>
            </a:extLst>
          </p:cNvPr>
          <p:cNvGraphicFramePr>
            <a:graphicFrameLocks noGrp="1"/>
          </p:cNvGraphicFramePr>
          <p:nvPr>
            <p:ph idx="1"/>
            <p:extLst>
              <p:ext uri="{D42A27DB-BD31-4B8C-83A1-F6EECF244321}">
                <p14:modId xmlns:p14="http://schemas.microsoft.com/office/powerpoint/2010/main" val="137107976"/>
              </p:ext>
            </p:extLst>
          </p:nvPr>
        </p:nvGraphicFramePr>
        <p:xfrm>
          <a:off x="969434" y="420688"/>
          <a:ext cx="9418637" cy="3881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id="{034C5DA2-43B2-4D2F-B27A-2F704CE3EA84}"/>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6" name="CuadroTexto 5">
            <a:extLst>
              <a:ext uri="{FF2B5EF4-FFF2-40B4-BE49-F238E27FC236}">
                <a16:creationId xmlns:a16="http://schemas.microsoft.com/office/drawing/2014/main" id="{8A61B459-26F7-4A1D-882B-CA0CFF1B98BF}"/>
              </a:ext>
            </a:extLst>
          </p:cNvPr>
          <p:cNvSpPr txBox="1"/>
          <p:nvPr/>
        </p:nvSpPr>
        <p:spPr>
          <a:xfrm>
            <a:off x="194182" y="886956"/>
            <a:ext cx="4365118" cy="1015663"/>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Direcciones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10" name="Imagen 9">
            <a:extLst>
              <a:ext uri="{FF2B5EF4-FFF2-40B4-BE49-F238E27FC236}">
                <a16:creationId xmlns:a16="http://schemas.microsoft.com/office/drawing/2014/main" id="{3F6D27E2-AF30-494C-A412-E33243E6302B}"/>
              </a:ext>
            </a:extLst>
          </p:cNvPr>
          <p:cNvPicPr>
            <a:picLocks noChangeAspect="1"/>
          </p:cNvPicPr>
          <p:nvPr/>
        </p:nvPicPr>
        <p:blipFill>
          <a:blip r:embed="rId7"/>
          <a:stretch>
            <a:fillRect/>
          </a:stretch>
        </p:blipFill>
        <p:spPr>
          <a:xfrm>
            <a:off x="792288" y="4177665"/>
            <a:ext cx="8366760" cy="2232660"/>
          </a:xfrm>
          <a:prstGeom prst="rect">
            <a:avLst/>
          </a:prstGeom>
        </p:spPr>
      </p:pic>
      <p:sp>
        <p:nvSpPr>
          <p:cNvPr id="7" name="Slide Number Placeholder 5">
            <a:extLst>
              <a:ext uri="{FF2B5EF4-FFF2-40B4-BE49-F238E27FC236}">
                <a16:creationId xmlns:a16="http://schemas.microsoft.com/office/drawing/2014/main" id="{FF410BA1-49E9-450E-B545-C0C8FC7383C5}"/>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7</a:t>
            </a:fld>
            <a:endParaRPr lang="en-US" dirty="0"/>
          </a:p>
        </p:txBody>
      </p:sp>
    </p:spTree>
    <p:extLst>
      <p:ext uri="{BB962C8B-B14F-4D97-AF65-F5344CB8AC3E}">
        <p14:creationId xmlns:p14="http://schemas.microsoft.com/office/powerpoint/2010/main" val="1960307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DC6087-2BE2-402E-BB13-4B102D83402E}"/>
              </a:ext>
            </a:extLst>
          </p:cNvPr>
          <p:cNvSpPr>
            <a:spLocks noGrp="1"/>
          </p:cNvSpPr>
          <p:nvPr>
            <p:ph type="title"/>
          </p:nvPr>
        </p:nvSpPr>
        <p:spPr/>
        <p:txBody>
          <a:bodyPr/>
          <a:lstStyle/>
          <a:p>
            <a:r>
              <a:rPr lang="es-MX" dirty="0"/>
              <a:t>Dirección de Fideicomisos</a:t>
            </a:r>
          </a:p>
        </p:txBody>
      </p:sp>
      <p:graphicFrame>
        <p:nvGraphicFramePr>
          <p:cNvPr id="4" name="Marcador de contenido 3">
            <a:extLst>
              <a:ext uri="{FF2B5EF4-FFF2-40B4-BE49-F238E27FC236}">
                <a16:creationId xmlns:a16="http://schemas.microsoft.com/office/drawing/2014/main" id="{B22AE10D-D803-43A3-A8B7-5010ACB1D57E}"/>
              </a:ext>
            </a:extLst>
          </p:cNvPr>
          <p:cNvGraphicFramePr>
            <a:graphicFrameLocks noGrp="1"/>
          </p:cNvGraphicFramePr>
          <p:nvPr>
            <p:ph idx="1"/>
            <p:extLst>
              <p:ext uri="{D42A27DB-BD31-4B8C-83A1-F6EECF244321}">
                <p14:modId xmlns:p14="http://schemas.microsoft.com/office/powerpoint/2010/main" val="4065084812"/>
              </p:ext>
            </p:extLst>
          </p:nvPr>
        </p:nvGraphicFramePr>
        <p:xfrm>
          <a:off x="677334" y="1427259"/>
          <a:ext cx="9507537" cy="2678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a:extLst>
              <a:ext uri="{FF2B5EF4-FFF2-40B4-BE49-F238E27FC236}">
                <a16:creationId xmlns:a16="http://schemas.microsoft.com/office/drawing/2014/main" id="{070A48AB-A514-43E1-BDF9-916DFBFD3829}"/>
              </a:ext>
            </a:extLst>
          </p:cNvPr>
          <p:cNvSpPr txBox="1"/>
          <p:nvPr/>
        </p:nvSpPr>
        <p:spPr>
          <a:xfrm>
            <a:off x="1756372" y="4529605"/>
            <a:ext cx="7393555" cy="1754326"/>
          </a:xfrm>
          <a:prstGeom prst="rect">
            <a:avLst/>
          </a:prstGeom>
          <a:noFill/>
        </p:spPr>
        <p:txBody>
          <a:bodyPr wrap="square">
            <a:spAutoFit/>
          </a:bodyPr>
          <a:lstStyle/>
          <a:p>
            <a:pPr algn="just"/>
            <a:r>
              <a:rPr lang="es-MX" sz="1200" dirty="0"/>
              <a:t>En el organigrama actual, la Dirección de Fideicomisos está adscrita a la Dirección General de Promoción de Vivienda. En la propuesta de organigrama, la Dirección de Fideicomisos adquiere la categoría de unidad administrativa equiparable a una Dirección de área, sin creación de plazas, con la reasignación de las ya existentes.</a:t>
            </a:r>
          </a:p>
          <a:p>
            <a:pPr marL="285750" indent="-285750" algn="just">
              <a:buFont typeface="Courier New" panose="02070309020205020404" pitchFamily="49" charset="0"/>
              <a:buChar char="o"/>
            </a:pPr>
            <a:endParaRPr lang="es-MX" sz="1200" dirty="0"/>
          </a:p>
          <a:p>
            <a:pPr algn="just"/>
            <a:r>
              <a:rPr lang="es-MX" sz="1200" dirty="0"/>
              <a:t>Dirección de Fideicomisos se integra con las siguientes instancias de apoyo:</a:t>
            </a:r>
          </a:p>
          <a:p>
            <a:pPr marL="742950" lvl="1" indent="-285750" algn="just">
              <a:buFont typeface="Courier New" panose="02070309020205020404" pitchFamily="49" charset="0"/>
              <a:buChar char="o"/>
            </a:pPr>
            <a:r>
              <a:rPr lang="es-MX" sz="1200" dirty="0"/>
              <a:t>Gerente de relación con Fiduciarios.</a:t>
            </a:r>
          </a:p>
          <a:p>
            <a:pPr marL="742950" lvl="1" indent="-285750" algn="just">
              <a:buFont typeface="Courier New" panose="02070309020205020404" pitchFamily="49" charset="0"/>
              <a:buChar char="o"/>
            </a:pPr>
            <a:r>
              <a:rPr lang="es-MX" sz="1200" dirty="0"/>
              <a:t>Gerente de relación con Inversionistas.</a:t>
            </a:r>
          </a:p>
          <a:p>
            <a:pPr marL="285750" indent="-285750" algn="just">
              <a:buFont typeface="Courier New" panose="02070309020205020404" pitchFamily="49" charset="0"/>
              <a:buChar char="o"/>
            </a:pPr>
            <a:endParaRPr lang="es-MX" sz="1200" dirty="0"/>
          </a:p>
        </p:txBody>
      </p:sp>
      <p:sp>
        <p:nvSpPr>
          <p:cNvPr id="5" name="Slide Number Placeholder 5">
            <a:extLst>
              <a:ext uri="{FF2B5EF4-FFF2-40B4-BE49-F238E27FC236}">
                <a16:creationId xmlns:a16="http://schemas.microsoft.com/office/drawing/2014/main" id="{AB1600CE-7008-45B4-9E44-B72F07AE575F}"/>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8</a:t>
            </a:fld>
            <a:endParaRPr lang="en-US" dirty="0"/>
          </a:p>
        </p:txBody>
      </p:sp>
    </p:spTree>
    <p:extLst>
      <p:ext uri="{BB962C8B-B14F-4D97-AF65-F5344CB8AC3E}">
        <p14:creationId xmlns:p14="http://schemas.microsoft.com/office/powerpoint/2010/main" val="1536582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62447F-6988-477D-A39F-951441E18EE1}"/>
              </a:ext>
            </a:extLst>
          </p:cNvPr>
          <p:cNvSpPr>
            <a:spLocks noGrp="1"/>
          </p:cNvSpPr>
          <p:nvPr>
            <p:ph type="title"/>
          </p:nvPr>
        </p:nvSpPr>
        <p:spPr/>
        <p:txBody>
          <a:bodyPr/>
          <a:lstStyle/>
          <a:p>
            <a:r>
              <a:rPr lang="es-MX" dirty="0"/>
              <a:t>De la Dirección de Finanzas</a:t>
            </a:r>
          </a:p>
        </p:txBody>
      </p:sp>
      <p:graphicFrame>
        <p:nvGraphicFramePr>
          <p:cNvPr id="4" name="Marcador de contenido 3">
            <a:extLst>
              <a:ext uri="{FF2B5EF4-FFF2-40B4-BE49-F238E27FC236}">
                <a16:creationId xmlns:a16="http://schemas.microsoft.com/office/drawing/2014/main" id="{D946BDCD-E293-4405-B473-9C6AC64FF5C4}"/>
              </a:ext>
            </a:extLst>
          </p:cNvPr>
          <p:cNvGraphicFramePr>
            <a:graphicFrameLocks noGrp="1"/>
          </p:cNvGraphicFramePr>
          <p:nvPr>
            <p:ph idx="1"/>
            <p:extLst>
              <p:ext uri="{D42A27DB-BD31-4B8C-83A1-F6EECF244321}">
                <p14:modId xmlns:p14="http://schemas.microsoft.com/office/powerpoint/2010/main" val="3626715406"/>
              </p:ext>
            </p:extLst>
          </p:nvPr>
        </p:nvGraphicFramePr>
        <p:xfrm>
          <a:off x="508000" y="1028700"/>
          <a:ext cx="10058400" cy="26035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ítulo 1">
            <a:extLst>
              <a:ext uri="{FF2B5EF4-FFF2-40B4-BE49-F238E27FC236}">
                <a16:creationId xmlns:a16="http://schemas.microsoft.com/office/drawing/2014/main" id="{7CA2D705-809A-4E33-9878-F8B810E0FA7A}"/>
              </a:ext>
            </a:extLst>
          </p:cNvPr>
          <p:cNvSpPr txBox="1">
            <a:spLocks/>
          </p:cNvSpPr>
          <p:nvPr/>
        </p:nvSpPr>
        <p:spPr>
          <a:xfrm>
            <a:off x="677334" y="4048125"/>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2000" b="1"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MX" sz="1600" dirty="0"/>
              <a:t>Organigrama actual:</a:t>
            </a:r>
          </a:p>
        </p:txBody>
      </p:sp>
      <p:sp>
        <p:nvSpPr>
          <p:cNvPr id="6" name="CuadroTexto 5">
            <a:extLst>
              <a:ext uri="{FF2B5EF4-FFF2-40B4-BE49-F238E27FC236}">
                <a16:creationId xmlns:a16="http://schemas.microsoft.com/office/drawing/2014/main" id="{B3B338B1-340F-4793-8D60-AA924177580E}"/>
              </a:ext>
            </a:extLst>
          </p:cNvPr>
          <p:cNvSpPr txBox="1"/>
          <p:nvPr/>
        </p:nvSpPr>
        <p:spPr>
          <a:xfrm>
            <a:off x="194182" y="886956"/>
            <a:ext cx="4365118" cy="1569660"/>
          </a:xfrm>
          <a:prstGeom prst="rect">
            <a:avLst/>
          </a:prstGeom>
          <a:noFill/>
        </p:spPr>
        <p:txBody>
          <a:bodyPr wrap="square">
            <a:spAutoFit/>
          </a:bodyPr>
          <a:lstStyle/>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Cambio de Direcciones a Gerencias.</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r>
              <a:rPr lang="es-MX" sz="1200" dirty="0"/>
              <a:t>Desaparece la Gerencia de estudios Económicos, Actuariales y de Presupuesto. </a:t>
            </a:r>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a:p>
            <a:pPr marL="285750" indent="-285750" algn="just">
              <a:buFont typeface="Courier New" panose="02070309020205020404" pitchFamily="49" charset="0"/>
              <a:buChar char="o"/>
            </a:pPr>
            <a:endParaRPr lang="es-MX" sz="1200" dirty="0"/>
          </a:p>
        </p:txBody>
      </p:sp>
      <p:pic>
        <p:nvPicPr>
          <p:cNvPr id="8" name="Imagen 7">
            <a:extLst>
              <a:ext uri="{FF2B5EF4-FFF2-40B4-BE49-F238E27FC236}">
                <a16:creationId xmlns:a16="http://schemas.microsoft.com/office/drawing/2014/main" id="{3AC6C270-F48E-4CC2-AACA-2B598BE6CABC}"/>
              </a:ext>
            </a:extLst>
          </p:cNvPr>
          <p:cNvPicPr>
            <a:picLocks noChangeAspect="1"/>
          </p:cNvPicPr>
          <p:nvPr/>
        </p:nvPicPr>
        <p:blipFill>
          <a:blip r:embed="rId7"/>
          <a:stretch>
            <a:fillRect/>
          </a:stretch>
        </p:blipFill>
        <p:spPr>
          <a:xfrm>
            <a:off x="1336040" y="4178935"/>
            <a:ext cx="8732520" cy="2603500"/>
          </a:xfrm>
          <a:prstGeom prst="rect">
            <a:avLst/>
          </a:prstGeom>
        </p:spPr>
      </p:pic>
      <p:sp>
        <p:nvSpPr>
          <p:cNvPr id="7" name="Slide Number Placeholder 5">
            <a:extLst>
              <a:ext uri="{FF2B5EF4-FFF2-40B4-BE49-F238E27FC236}">
                <a16:creationId xmlns:a16="http://schemas.microsoft.com/office/drawing/2014/main" id="{39E455CE-09FE-4A9A-BB76-140C6189E898}"/>
              </a:ext>
            </a:extLst>
          </p:cNvPr>
          <p:cNvSpPr txBox="1">
            <a:spLocks/>
          </p:cNvSpPr>
          <p:nvPr/>
        </p:nvSpPr>
        <p:spPr>
          <a:xfrm>
            <a:off x="46650" y="6406487"/>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pPr/>
              <a:t>9</a:t>
            </a:fld>
            <a:endParaRPr lang="en-US" dirty="0"/>
          </a:p>
        </p:txBody>
      </p:sp>
    </p:spTree>
    <p:extLst>
      <p:ext uri="{BB962C8B-B14F-4D97-AF65-F5344CB8AC3E}">
        <p14:creationId xmlns:p14="http://schemas.microsoft.com/office/powerpoint/2010/main" val="3547176203"/>
      </p:ext>
    </p:extLst>
  </p:cSld>
  <p:clrMapOvr>
    <a:masterClrMapping/>
  </p:clrMapOvr>
</p:sld>
</file>

<file path=ppt/theme/theme1.xml><?xml version="1.0" encoding="utf-8"?>
<a:theme xmlns:a="http://schemas.openxmlformats.org/drawingml/2006/main" name="Faceta">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3465</TotalTime>
  <Words>1111</Words>
  <Application>Microsoft Office PowerPoint</Application>
  <PresentationFormat>Panorámica</PresentationFormat>
  <Paragraphs>154</Paragraphs>
  <Slides>13</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13</vt:i4>
      </vt:variant>
    </vt:vector>
  </HeadingPairs>
  <TitlesOfParts>
    <vt:vector size="18" baseType="lpstr">
      <vt:lpstr>Arial</vt:lpstr>
      <vt:lpstr>Century Gothic</vt:lpstr>
      <vt:lpstr>Courier New</vt:lpstr>
      <vt:lpstr>Wingdings 3</vt:lpstr>
      <vt:lpstr>Faceta</vt:lpstr>
      <vt:lpstr>Proyecto de Organigrama  de acuerdo a  Anteproyecto de Reglamento Interno del Instituto de Pensiones del Estado de Jalisco</vt:lpstr>
      <vt:lpstr>Proyecto de Organigrama de acuerdo al Anteproyecto de Reglamento Interno del Instituto de Pensiones del Estado de Jalisco</vt:lpstr>
      <vt:lpstr>Las unidades administrativas </vt:lpstr>
      <vt:lpstr>El despacho de la Dirección General</vt:lpstr>
      <vt:lpstr>Del Abogado General</vt:lpstr>
      <vt:lpstr>De la Dirección de Administración</vt:lpstr>
      <vt:lpstr>De la Dirección de Atención a Afiliados, Pensionados y Beneficiarios</vt:lpstr>
      <vt:lpstr>Dirección de Fideicomisos</vt:lpstr>
      <vt:lpstr>De la Dirección de Finanzas</vt:lpstr>
      <vt:lpstr>De la Dirección de Informática</vt:lpstr>
      <vt:lpstr>De la Dirección de Gestión y Protección del Patrimonio Inmobiliario</vt:lpstr>
      <vt:lpstr>De la Dirección de Servicios Médicos</vt:lpstr>
      <vt:lpstr>Del Órgano Interno de Control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Organigrama de acuerdo a  Anteproyecto de Reglamento Interno del Instituto de Pensiones del Estado De Jalisco</dc:title>
  <dc:creator>Farias Orozco, Anais</dc:creator>
  <cp:lastModifiedBy>Farias Orozco, Anais</cp:lastModifiedBy>
  <cp:revision>59</cp:revision>
  <cp:lastPrinted>2021-06-24T16:21:19Z</cp:lastPrinted>
  <dcterms:created xsi:type="dcterms:W3CDTF">2021-05-19T14:35:56Z</dcterms:created>
  <dcterms:modified xsi:type="dcterms:W3CDTF">2021-06-24T17:06:15Z</dcterms:modified>
</cp:coreProperties>
</file>